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48_39ECC5B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5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4E_1AA0D386.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7" r:id="rId2"/>
    <p:sldMasterId id="2147483690" r:id="rId3"/>
  </p:sldMasterIdLst>
  <p:notesMasterIdLst>
    <p:notesMasterId r:id="rId29"/>
  </p:notesMasterIdLst>
  <p:sldIdLst>
    <p:sldId id="256" r:id="rId4"/>
    <p:sldId id="309" r:id="rId5"/>
    <p:sldId id="319" r:id="rId6"/>
    <p:sldId id="328" r:id="rId7"/>
    <p:sldId id="317" r:id="rId8"/>
    <p:sldId id="326" r:id="rId9"/>
    <p:sldId id="275" r:id="rId10"/>
    <p:sldId id="261" r:id="rId11"/>
    <p:sldId id="330" r:id="rId12"/>
    <p:sldId id="331" r:id="rId13"/>
    <p:sldId id="332" r:id="rId14"/>
    <p:sldId id="334" r:id="rId15"/>
    <p:sldId id="337" r:id="rId16"/>
    <p:sldId id="336" r:id="rId17"/>
    <p:sldId id="322" r:id="rId18"/>
    <p:sldId id="340" r:id="rId19"/>
    <p:sldId id="262" r:id="rId20"/>
    <p:sldId id="265" r:id="rId21"/>
    <p:sldId id="338" r:id="rId22"/>
    <p:sldId id="323" r:id="rId23"/>
    <p:sldId id="335" r:id="rId24"/>
    <p:sldId id="264" r:id="rId25"/>
    <p:sldId id="273" r:id="rId26"/>
    <p:sldId id="339" r:id="rId27"/>
    <p:sldId id="333" r:id="rId28"/>
  </p:sldIdLst>
  <p:sldSz cx="9144000" cy="5143500" type="screen16x9"/>
  <p:notesSz cx="6858000" cy="9144000"/>
  <p:embeddedFontLst>
    <p:embeddedFont>
      <p:font typeface="Didact Gothic" panose="00000500000000000000" pitchFamily="2" charset="0"/>
      <p:regular r:id="rId30"/>
    </p:embeddedFont>
    <p:embeddedFont>
      <p:font typeface="Franklin Gothic Medium" panose="020B0603020102020204" pitchFamily="34" charset="0"/>
      <p:regular r:id="rId31"/>
      <p:italic r:id="rId32"/>
    </p:embeddedFont>
    <p:embeddedFont>
      <p:font typeface="Helvetica" panose="020B0604020202020204"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SemiBold" panose="00000700000000000000" pitchFamily="2" charset="0"/>
      <p:bold r:id="rId41"/>
      <p:boldItalic r:id="rId42"/>
    </p:embeddedFont>
    <p:embeddedFont>
      <p:font typeface="Open Sans"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3FEE19-0500-E96E-09B4-2B49510E40AE}" name="Walters, Matthew (waltemw)" initials="W(" userId="S::waltemw@mail.uc.edu::aee2f4ff-046c-4f36-ad98-c3d76b9e8ab4" providerId="AD"/>
  <p188:author id="{9DD412E2-D1A0-77CD-03D5-99D49A44F007}" name="Latham, Hannah (lathamhp)" initials="L(" userId="S::lathamhp@ucmail.uc.edu::a60f6173-60a8-4689-a562-851e6f95611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917E7-2D8E-565E-B891-594CFC79FAD1}" v="31" dt="2024-04-05T12:17:05.396"/>
    <p1510:client id="{21E212B3-12C6-1558-104C-6791D1D9316D}" v="4" dt="2024-04-05T01:41:16.748"/>
    <p1510:client id="{38E0C30B-2761-F9AC-3BFA-AB148E70E80A}" v="1" dt="2024-04-04T16:20:38.849"/>
    <p1510:client id="{43A4D6EA-951F-45A2-9FD4-F49F14F510E0}" v="627" dt="2024-04-05T14:53:46.634"/>
    <p1510:client id="{472026FC-16E9-32BA-0ECB-CA92926A0E41}" v="113" dt="2024-04-04T23:39:41.945"/>
    <p1510:client id="{47555279-AA43-5E18-97C5-D332B72E354F}" v="454" dt="2024-04-05T01:08:56.801"/>
    <p1510:client id="{572BA8BC-E6A7-446E-B351-8B7A62C5BE80}" v="1451" dt="2024-04-05T15:03:27.668"/>
    <p1510:client id="{75C83A5B-4500-0F7B-8DEB-E5380FF50E40}" v="25" dt="2024-04-04T20:15:58.832"/>
    <p1510:client id="{852975B9-EDF6-4716-BF75-17A6DD3F6882}" v="284" dt="2024-04-05T13:30:10.532"/>
    <p1510:client id="{AA701B38-F5B8-2D15-B03E-4C201FDEEF9F}" v="2" dt="2024-04-04T15:09:31.543"/>
    <p1510:client id="{BB4AC9B0-F825-D4B9-9BEB-F16B19B85941}" v="13" dt="2024-04-05T12:46:51.892"/>
    <p1510:client id="{D4D82C04-EBC8-408D-ED73-1F34CB2D6B9C}" v="58" dt="2024-04-05T15:38:02.991"/>
    <p1510:client id="{E67E3942-A65F-BDCC-1F96-E14A43F9BA70}" v="21" dt="2024-04-05T01:43:27.162"/>
    <p1510:client id="{F377BC32-13C4-BD47-22A4-2C1240E17B03}" v="77" dt="2024-04-05T11:44:15.545"/>
    <p1510:client id="{FCD0600F-E5DF-09EB-5AC5-F09944A8A094}" v="249" dt="2024-04-04T20:12:57.012"/>
  </p1510:revLst>
</p1510:revInfo>
</file>

<file path=ppt/tableStyles.xml><?xml version="1.0" encoding="utf-8"?>
<a:tblStyleLst xmlns:a="http://schemas.openxmlformats.org/drawingml/2006/main" def="{91739BE7-C4E7-4A1D-BCFC-1503B4F9B006}">
  <a:tblStyle styleId="{91739BE7-C4E7-4A1D-BCFC-1503B4F9B0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04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notesMaster" Target="notesMasters/notes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microsoft.com/office/2018/10/relationships/authors" Target="author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font" Target="fonts/font15.fntdata"/><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5.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s, Matthew (waltemw)" userId="aee2f4ff-046c-4f36-ad98-c3d76b9e8ab4" providerId="ADAL" clId="{ABFCE1A1-C9C8-4125-8258-7F683AD3D4BF}"/>
    <pc:docChg chg="undo custSel addSld delSld modSld">
      <pc:chgData name="Walters, Matthew (waltemw)" userId="aee2f4ff-046c-4f36-ad98-c3d76b9e8ab4" providerId="ADAL" clId="{ABFCE1A1-C9C8-4125-8258-7F683AD3D4BF}" dt="2024-03-30T16:52:45.767" v="356" actId="26606"/>
      <pc:docMkLst>
        <pc:docMk/>
      </pc:docMkLst>
      <pc:sldChg chg="addSp delSp modSp mod setBg modClrScheme chgLayout">
        <pc:chgData name="Walters, Matthew (waltemw)" userId="aee2f4ff-046c-4f36-ad98-c3d76b9e8ab4" providerId="ADAL" clId="{ABFCE1A1-C9C8-4125-8258-7F683AD3D4BF}" dt="2024-03-30T16:52:45.767" v="356" actId="26606"/>
        <pc:sldMkLst>
          <pc:docMk/>
          <pc:sldMk cId="0" sldId="256"/>
        </pc:sldMkLst>
        <pc:spChg chg="add del mod">
          <ac:chgData name="Walters, Matthew (waltemw)" userId="aee2f4ff-046c-4f36-ad98-c3d76b9e8ab4" providerId="ADAL" clId="{ABFCE1A1-C9C8-4125-8258-7F683AD3D4BF}" dt="2024-03-23T13:37:14.803" v="256" actId="478"/>
          <ac:spMkLst>
            <pc:docMk/>
            <pc:sldMk cId="0" sldId="256"/>
            <ac:spMk id="2" creationId="{67AB18CE-C384-C18E-451D-048B9CDCE939}"/>
          </ac:spMkLst>
        </pc:spChg>
        <pc:spChg chg="mod ord">
          <ac:chgData name="Walters, Matthew (waltemw)" userId="aee2f4ff-046c-4f36-ad98-c3d76b9e8ab4" providerId="ADAL" clId="{ABFCE1A1-C9C8-4125-8258-7F683AD3D4BF}" dt="2024-03-30T16:52:45.767" v="356" actId="26606"/>
          <ac:spMkLst>
            <pc:docMk/>
            <pc:sldMk cId="0" sldId="256"/>
            <ac:spMk id="185" creationId="{00000000-0000-0000-0000-000000000000}"/>
          </ac:spMkLst>
        </pc:spChg>
        <pc:spChg chg="mod">
          <ac:chgData name="Walters, Matthew (waltemw)" userId="aee2f4ff-046c-4f36-ad98-c3d76b9e8ab4" providerId="ADAL" clId="{ABFCE1A1-C9C8-4125-8258-7F683AD3D4BF}" dt="2024-03-30T16:52:45.767" v="356" actId="26606"/>
          <ac:spMkLst>
            <pc:docMk/>
            <pc:sldMk cId="0" sldId="256"/>
            <ac:spMk id="186" creationId="{00000000-0000-0000-0000-000000000000}"/>
          </ac:spMkLst>
        </pc:spChg>
        <pc:picChg chg="add del">
          <ac:chgData name="Walters, Matthew (waltemw)" userId="aee2f4ff-046c-4f36-ad98-c3d76b9e8ab4" providerId="ADAL" clId="{ABFCE1A1-C9C8-4125-8258-7F683AD3D4BF}" dt="2024-03-23T13:46:41.939" v="274" actId="478"/>
          <ac:picMkLst>
            <pc:docMk/>
            <pc:sldMk cId="0" sldId="256"/>
            <ac:picMk id="3" creationId="{F1EEECF8-069A-945C-9EDC-FF09899FFC13}"/>
          </ac:picMkLst>
        </pc:picChg>
      </pc:sldChg>
      <pc:sldChg chg="modSp mod">
        <pc:chgData name="Walters, Matthew (waltemw)" userId="aee2f4ff-046c-4f36-ad98-c3d76b9e8ab4" providerId="ADAL" clId="{ABFCE1A1-C9C8-4125-8258-7F683AD3D4BF}" dt="2024-03-23T13:22:23.916" v="68" actId="20577"/>
        <pc:sldMkLst>
          <pc:docMk/>
          <pc:sldMk cId="0" sldId="257"/>
        </pc:sldMkLst>
        <pc:spChg chg="mod">
          <ac:chgData name="Walters, Matthew (waltemw)" userId="aee2f4ff-046c-4f36-ad98-c3d76b9e8ab4" providerId="ADAL" clId="{ABFCE1A1-C9C8-4125-8258-7F683AD3D4BF}" dt="2024-03-23T13:22:23.916" v="68" actId="20577"/>
          <ac:spMkLst>
            <pc:docMk/>
            <pc:sldMk cId="0" sldId="257"/>
            <ac:spMk id="192" creationId="{00000000-0000-0000-0000-000000000000}"/>
          </ac:spMkLst>
        </pc:spChg>
      </pc:sldChg>
      <pc:sldChg chg="del">
        <pc:chgData name="Walters, Matthew (waltemw)" userId="aee2f4ff-046c-4f36-ad98-c3d76b9e8ab4" providerId="ADAL" clId="{ABFCE1A1-C9C8-4125-8258-7F683AD3D4BF}" dt="2024-03-23T13:11:46.121" v="0" actId="47"/>
        <pc:sldMkLst>
          <pc:docMk/>
          <pc:sldMk cId="0" sldId="291"/>
        </pc:sldMkLst>
      </pc:sldChg>
      <pc:sldChg chg="del">
        <pc:chgData name="Walters, Matthew (waltemw)" userId="aee2f4ff-046c-4f36-ad98-c3d76b9e8ab4" providerId="ADAL" clId="{ABFCE1A1-C9C8-4125-8258-7F683AD3D4BF}" dt="2024-03-23T13:11:50.363" v="1" actId="47"/>
        <pc:sldMkLst>
          <pc:docMk/>
          <pc:sldMk cId="0" sldId="292"/>
        </pc:sldMkLst>
      </pc:sldChg>
      <pc:sldChg chg="modSp mod">
        <pc:chgData name="Walters, Matthew (waltemw)" userId="aee2f4ff-046c-4f36-ad98-c3d76b9e8ab4" providerId="ADAL" clId="{ABFCE1A1-C9C8-4125-8258-7F683AD3D4BF}" dt="2024-03-23T13:11:59.148" v="2" actId="20577"/>
        <pc:sldMkLst>
          <pc:docMk/>
          <pc:sldMk cId="0" sldId="293"/>
        </pc:sldMkLst>
        <pc:spChg chg="mod">
          <ac:chgData name="Walters, Matthew (waltemw)" userId="aee2f4ff-046c-4f36-ad98-c3d76b9e8ab4" providerId="ADAL" clId="{ABFCE1A1-C9C8-4125-8258-7F683AD3D4BF}" dt="2024-03-23T13:11:59.148" v="2" actId="20577"/>
          <ac:spMkLst>
            <pc:docMk/>
            <pc:sldMk cId="0" sldId="293"/>
            <ac:spMk id="694" creationId="{00000000-0000-0000-0000-000000000000}"/>
          </ac:spMkLst>
        </pc:spChg>
      </pc:sldChg>
      <pc:sldChg chg="addSp new">
        <pc:chgData name="Walters, Matthew (waltemw)" userId="aee2f4ff-046c-4f36-ad98-c3d76b9e8ab4" providerId="ADAL" clId="{ABFCE1A1-C9C8-4125-8258-7F683AD3D4BF}" dt="2024-03-23T13:19:30.183" v="5"/>
        <pc:sldMkLst>
          <pc:docMk/>
          <pc:sldMk cId="1806510230" sldId="308"/>
        </pc:sldMkLst>
        <pc:picChg chg="add">
          <ac:chgData name="Walters, Matthew (waltemw)" userId="aee2f4ff-046c-4f36-ad98-c3d76b9e8ab4" providerId="ADAL" clId="{ABFCE1A1-C9C8-4125-8258-7F683AD3D4BF}" dt="2024-03-23T13:19:30.183" v="5"/>
          <ac:picMkLst>
            <pc:docMk/>
            <pc:sldMk cId="1806510230" sldId="308"/>
            <ac:picMk id="4" creationId="{19C3E153-22E5-DE1B-1F24-59F10806F5B9}"/>
          </ac:picMkLst>
        </pc:picChg>
      </pc:sldChg>
      <pc:sldChg chg="addSp delSp modSp add mod modNotes modNotesTx">
        <pc:chgData name="Walters, Matthew (waltemw)" userId="aee2f4ff-046c-4f36-ad98-c3d76b9e8ab4" providerId="ADAL" clId="{ABFCE1A1-C9C8-4125-8258-7F683AD3D4BF}" dt="2024-03-27T22:21:52.929" v="323" actId="1076"/>
        <pc:sldMkLst>
          <pc:docMk/>
          <pc:sldMk cId="386293033" sldId="309"/>
        </pc:sldMkLst>
        <pc:spChg chg="mod">
          <ac:chgData name="Walters, Matthew (waltemw)" userId="aee2f4ff-046c-4f36-ad98-c3d76b9e8ab4" providerId="ADAL" clId="{ABFCE1A1-C9C8-4125-8258-7F683AD3D4BF}" dt="2024-03-24T00:45:51.683" v="295" actId="1076"/>
          <ac:spMkLst>
            <pc:docMk/>
            <pc:sldMk cId="386293033" sldId="309"/>
            <ac:spMk id="2" creationId="{0BB2A8B7-C30A-7280-CD81-CDFBD14A651C}"/>
          </ac:spMkLst>
        </pc:spChg>
        <pc:spChg chg="mod">
          <ac:chgData name="Walters, Matthew (waltemw)" userId="aee2f4ff-046c-4f36-ad98-c3d76b9e8ab4" providerId="ADAL" clId="{ABFCE1A1-C9C8-4125-8258-7F683AD3D4BF}" dt="2024-03-24T00:46:40.924" v="298" actId="1076"/>
          <ac:spMkLst>
            <pc:docMk/>
            <pc:sldMk cId="386293033" sldId="309"/>
            <ac:spMk id="3" creationId="{711C821A-27AF-6A45-7F2C-D517C2DB5E44}"/>
          </ac:spMkLst>
        </pc:spChg>
        <pc:spChg chg="mod">
          <ac:chgData name="Walters, Matthew (waltemw)" userId="aee2f4ff-046c-4f36-ad98-c3d76b9e8ab4" providerId="ADAL" clId="{ABFCE1A1-C9C8-4125-8258-7F683AD3D4BF}" dt="2024-03-24T01:22:06.077" v="304" actId="1076"/>
          <ac:spMkLst>
            <pc:docMk/>
            <pc:sldMk cId="386293033" sldId="309"/>
            <ac:spMk id="4" creationId="{9D1680E5-800F-71F9-B4AA-4FAF9B2B2195}"/>
          </ac:spMkLst>
        </pc:spChg>
        <pc:spChg chg="mod">
          <ac:chgData name="Walters, Matthew (waltemw)" userId="aee2f4ff-046c-4f36-ad98-c3d76b9e8ab4" providerId="ADAL" clId="{ABFCE1A1-C9C8-4125-8258-7F683AD3D4BF}" dt="2024-03-27T22:21:39.880" v="322" actId="1076"/>
          <ac:spMkLst>
            <pc:docMk/>
            <pc:sldMk cId="386293033" sldId="309"/>
            <ac:spMk id="6" creationId="{8E3485DB-B0D2-AFE6-6130-77C44058A657}"/>
          </ac:spMkLst>
        </pc:spChg>
        <pc:spChg chg="add mod">
          <ac:chgData name="Walters, Matthew (waltemw)" userId="aee2f4ff-046c-4f36-ad98-c3d76b9e8ab4" providerId="ADAL" clId="{ABFCE1A1-C9C8-4125-8258-7F683AD3D4BF}" dt="2024-03-27T22:21:52.929" v="323" actId="1076"/>
          <ac:spMkLst>
            <pc:docMk/>
            <pc:sldMk cId="386293033" sldId="309"/>
            <ac:spMk id="11" creationId="{AF128C7D-10AD-2035-04FA-C5517D0A84D6}"/>
          </ac:spMkLst>
        </pc:spChg>
        <pc:spChg chg="add del">
          <ac:chgData name="Walters, Matthew (waltemw)" userId="aee2f4ff-046c-4f36-ad98-c3d76b9e8ab4" providerId="ADAL" clId="{ABFCE1A1-C9C8-4125-8258-7F683AD3D4BF}" dt="2024-03-23T13:23:55.836" v="78" actId="21"/>
          <ac:spMkLst>
            <pc:docMk/>
            <pc:sldMk cId="386293033" sldId="309"/>
            <ac:spMk id="12" creationId="{8730BA30-7D4E-32F0-6EEA-FF1BB27ABD56}"/>
          </ac:spMkLst>
        </pc:spChg>
        <pc:picChg chg="add del">
          <ac:chgData name="Walters, Matthew (waltemw)" userId="aee2f4ff-046c-4f36-ad98-c3d76b9e8ab4" providerId="ADAL" clId="{ABFCE1A1-C9C8-4125-8258-7F683AD3D4BF}" dt="2024-03-23T13:21:09.292" v="15" actId="478"/>
          <ac:picMkLst>
            <pc:docMk/>
            <pc:sldMk cId="386293033" sldId="309"/>
            <ac:picMk id="5" creationId="{7546F589-7576-8053-CE32-1C4ACA8867D1}"/>
          </ac:picMkLst>
        </pc:picChg>
        <pc:picChg chg="add del mod">
          <ac:chgData name="Walters, Matthew (waltemw)" userId="aee2f4ff-046c-4f36-ad98-c3d76b9e8ab4" providerId="ADAL" clId="{ABFCE1A1-C9C8-4125-8258-7F683AD3D4BF}" dt="2024-03-24T01:12:08.106" v="299" actId="14826"/>
          <ac:picMkLst>
            <pc:docMk/>
            <pc:sldMk cId="386293033" sldId="309"/>
            <ac:picMk id="7" creationId="{1C18196F-8F4D-A28B-67A6-47BC0926BD9E}"/>
          </ac:picMkLst>
        </pc:picChg>
        <pc:picChg chg="add mod ord">
          <ac:chgData name="Walters, Matthew (waltemw)" userId="aee2f4ff-046c-4f36-ad98-c3d76b9e8ab4" providerId="ADAL" clId="{ABFCE1A1-C9C8-4125-8258-7F683AD3D4BF}" dt="2024-03-23T13:24:34.997" v="82" actId="1076"/>
          <ac:picMkLst>
            <pc:docMk/>
            <pc:sldMk cId="386293033" sldId="309"/>
            <ac:picMk id="8" creationId="{086FC0B3-1B30-D457-6C46-4226B4527666}"/>
          </ac:picMkLst>
        </pc:picChg>
        <pc:picChg chg="add del mod">
          <ac:chgData name="Walters, Matthew (waltemw)" userId="aee2f4ff-046c-4f36-ad98-c3d76b9e8ab4" providerId="ADAL" clId="{ABFCE1A1-C9C8-4125-8258-7F683AD3D4BF}" dt="2024-03-24T00:42:10.272" v="282" actId="14826"/>
          <ac:picMkLst>
            <pc:docMk/>
            <pc:sldMk cId="386293033" sldId="309"/>
            <ac:picMk id="9" creationId="{83A935CB-D5BF-1DCE-363D-4E546AE84DAE}"/>
          </ac:picMkLst>
        </pc:picChg>
        <pc:picChg chg="add mod">
          <ac:chgData name="Walters, Matthew (waltemw)" userId="aee2f4ff-046c-4f36-ad98-c3d76b9e8ab4" providerId="ADAL" clId="{ABFCE1A1-C9C8-4125-8258-7F683AD3D4BF}" dt="2024-03-24T21:42:52.158" v="305" actId="14826"/>
          <ac:picMkLst>
            <pc:docMk/>
            <pc:sldMk cId="386293033" sldId="309"/>
            <ac:picMk id="10" creationId="{A0C9542D-681E-5CC8-C93F-35549DFE485D}"/>
          </ac:picMkLst>
        </pc:picChg>
        <pc:picChg chg="add del mod">
          <ac:chgData name="Walters, Matthew (waltemw)" userId="aee2f4ff-046c-4f36-ad98-c3d76b9e8ab4" providerId="ADAL" clId="{ABFCE1A1-C9C8-4125-8258-7F683AD3D4BF}" dt="2024-03-27T22:19:45.765" v="306" actId="14826"/>
          <ac:picMkLst>
            <pc:docMk/>
            <pc:sldMk cId="386293033" sldId="309"/>
            <ac:picMk id="15" creationId="{6C0AF716-0458-D691-A490-E03472D31481}"/>
          </ac:picMkLst>
        </pc:picChg>
      </pc:sldChg>
      <pc:sldChg chg="modSp add del mod">
        <pc:chgData name="Walters, Matthew (waltemw)" userId="aee2f4ff-046c-4f36-ad98-c3d76b9e8ab4" providerId="ADAL" clId="{ABFCE1A1-C9C8-4125-8258-7F683AD3D4BF}" dt="2024-03-23T13:37:20.816" v="257" actId="2696"/>
        <pc:sldMkLst>
          <pc:docMk/>
          <pc:sldMk cId="471599122" sldId="310"/>
        </pc:sldMkLst>
        <pc:spChg chg="mod ord">
          <ac:chgData name="Walters, Matthew (waltemw)" userId="aee2f4ff-046c-4f36-ad98-c3d76b9e8ab4" providerId="ADAL" clId="{ABFCE1A1-C9C8-4125-8258-7F683AD3D4BF}" dt="2024-03-23T13:36:55.221" v="255" actId="14100"/>
          <ac:spMkLst>
            <pc:docMk/>
            <pc:sldMk cId="471599122" sldId="310"/>
            <ac:spMk id="2" creationId="{67AB18CE-C384-C18E-451D-048B9CDCE939}"/>
          </ac:spMkLst>
        </pc:spChg>
        <pc:spChg chg="mod">
          <ac:chgData name="Walters, Matthew (waltemw)" userId="aee2f4ff-046c-4f36-ad98-c3d76b9e8ab4" providerId="ADAL" clId="{ABFCE1A1-C9C8-4125-8258-7F683AD3D4BF}" dt="2024-03-23T13:36:41.577" v="252" actId="207"/>
          <ac:spMkLst>
            <pc:docMk/>
            <pc:sldMk cId="471599122" sldId="310"/>
            <ac:spMk id="185" creationId="{00000000-0000-0000-0000-000000000000}"/>
          </ac:spMkLst>
        </pc:spChg>
      </pc:sldChg>
    </pc:docChg>
  </pc:docChgLst>
  <pc:docChgLst>
    <pc:chgData name="Latham, Hannah (lathamhp)" userId="S::lathamhp@ucmail.uc.edu::a60f6173-60a8-4689-a562-851e6f956117" providerId="AD" clId="Web-{C8211D13-795B-3700-801A-B1D2AAEB8F13}"/>
    <pc:docChg chg="modSld">
      <pc:chgData name="Latham, Hannah (lathamhp)" userId="S::lathamhp@ucmail.uc.edu::a60f6173-60a8-4689-a562-851e6f956117" providerId="AD" clId="Web-{C8211D13-795B-3700-801A-B1D2AAEB8F13}" dt="2024-04-02T18:35:21.161" v="0"/>
      <pc:docMkLst>
        <pc:docMk/>
      </pc:docMkLst>
      <pc:sldChg chg="modSp">
        <pc:chgData name="Latham, Hannah (lathamhp)" userId="S::lathamhp@ucmail.uc.edu::a60f6173-60a8-4689-a562-851e6f956117" providerId="AD" clId="Web-{C8211D13-795B-3700-801A-B1D2AAEB8F13}" dt="2024-04-02T18:35:21.161" v="0"/>
        <pc:sldMkLst>
          <pc:docMk/>
          <pc:sldMk cId="0" sldId="275"/>
        </pc:sldMkLst>
        <pc:picChg chg="mod">
          <ac:chgData name="Latham, Hannah (lathamhp)" userId="S::lathamhp@ucmail.uc.edu::a60f6173-60a8-4689-a562-851e6f956117" providerId="AD" clId="Web-{C8211D13-795B-3700-801A-B1D2AAEB8F13}" dt="2024-04-02T18:35:21.161" v="0"/>
          <ac:picMkLst>
            <pc:docMk/>
            <pc:sldMk cId="0" sldId="275"/>
            <ac:picMk id="8" creationId="{10413C8D-4087-E91F-8518-759802C878A0}"/>
          </ac:picMkLst>
        </pc:picChg>
      </pc:sldChg>
    </pc:docChg>
  </pc:docChgLst>
  <pc:docChgLst>
    <pc:chgData name="Ho, Kiet (hokt)" userId="13081e7e-ae2d-49d3-9dd8-c3280e871431" providerId="ADAL" clId="{0D711A4C-E2EC-4AAD-AA0F-5FB25C39D48F}"/>
    <pc:docChg chg="undo custSel addSld delSld modSld sldOrd">
      <pc:chgData name="Ho, Kiet (hokt)" userId="13081e7e-ae2d-49d3-9dd8-c3280e871431" providerId="ADAL" clId="{0D711A4C-E2EC-4AAD-AA0F-5FB25C39D48F}" dt="2024-04-05T12:49:52.644" v="5100"/>
      <pc:docMkLst>
        <pc:docMk/>
      </pc:docMkLst>
      <pc:sldChg chg="modSp mod">
        <pc:chgData name="Ho, Kiet (hokt)" userId="13081e7e-ae2d-49d3-9dd8-c3280e871431" providerId="ADAL" clId="{0D711A4C-E2EC-4AAD-AA0F-5FB25C39D48F}" dt="2024-04-05T00:50:29.837" v="4603" actId="1076"/>
        <pc:sldMkLst>
          <pc:docMk/>
          <pc:sldMk cId="0" sldId="275"/>
        </pc:sldMkLst>
        <pc:picChg chg="mod">
          <ac:chgData name="Ho, Kiet (hokt)" userId="13081e7e-ae2d-49d3-9dd8-c3280e871431" providerId="ADAL" clId="{0D711A4C-E2EC-4AAD-AA0F-5FB25C39D48F}" dt="2024-04-05T00:50:29.837" v="4603" actId="1076"/>
          <ac:picMkLst>
            <pc:docMk/>
            <pc:sldMk cId="0" sldId="275"/>
            <ac:picMk id="8" creationId="{10413C8D-4087-E91F-8518-759802C878A0}"/>
          </ac:picMkLst>
        </pc:picChg>
      </pc:sldChg>
      <pc:sldChg chg="addSp delSp modSp add del mod modClrScheme chgLayout">
        <pc:chgData name="Ho, Kiet (hokt)" userId="13081e7e-ae2d-49d3-9dd8-c3280e871431" providerId="ADAL" clId="{0D711A4C-E2EC-4AAD-AA0F-5FB25C39D48F}" dt="2024-04-05T00:39:42.197" v="4373" actId="47"/>
        <pc:sldMkLst>
          <pc:docMk/>
          <pc:sldMk cId="3581236565" sldId="318"/>
        </pc:sldMkLst>
        <pc:spChg chg="add mod">
          <ac:chgData name="Ho, Kiet (hokt)" userId="13081e7e-ae2d-49d3-9dd8-c3280e871431" providerId="ADAL" clId="{0D711A4C-E2EC-4AAD-AA0F-5FB25C39D48F}" dt="2024-04-03T00:19:05.987" v="652" actId="1036"/>
          <ac:spMkLst>
            <pc:docMk/>
            <pc:sldMk cId="3581236565" sldId="318"/>
            <ac:spMk id="2" creationId="{9AF799A5-669C-40F7-B89C-D209315CFDBA}"/>
          </ac:spMkLst>
        </pc:spChg>
        <pc:spChg chg="mod ord">
          <ac:chgData name="Ho, Kiet (hokt)" userId="13081e7e-ae2d-49d3-9dd8-c3280e871431" providerId="ADAL" clId="{0D711A4C-E2EC-4AAD-AA0F-5FB25C39D48F}" dt="2024-04-03T00:19:01.305" v="635" actId="1076"/>
          <ac:spMkLst>
            <pc:docMk/>
            <pc:sldMk cId="3581236565" sldId="318"/>
            <ac:spMk id="410" creationId="{00000000-0000-0000-0000-000000000000}"/>
          </ac:spMkLst>
        </pc:spChg>
        <pc:spChg chg="del">
          <ac:chgData name="Ho, Kiet (hokt)" userId="13081e7e-ae2d-49d3-9dd8-c3280e871431" providerId="ADAL" clId="{0D711A4C-E2EC-4AAD-AA0F-5FB25C39D48F}" dt="2024-04-02T22:12:47.769" v="25" actId="478"/>
          <ac:spMkLst>
            <pc:docMk/>
            <pc:sldMk cId="3581236565" sldId="318"/>
            <ac:spMk id="418" creationId="{00000000-0000-0000-0000-000000000000}"/>
          </ac:spMkLst>
        </pc:spChg>
        <pc:spChg chg="mod ord">
          <ac:chgData name="Ho, Kiet (hokt)" userId="13081e7e-ae2d-49d3-9dd8-c3280e871431" providerId="ADAL" clId="{0D711A4C-E2EC-4AAD-AA0F-5FB25C39D48F}" dt="2024-04-03T00:19:13.957" v="690" actId="1036"/>
          <ac:spMkLst>
            <pc:docMk/>
            <pc:sldMk cId="3581236565" sldId="318"/>
            <ac:spMk id="419" creationId="{00000000-0000-0000-0000-000000000000}"/>
          </ac:spMkLst>
        </pc:spChg>
        <pc:spChg chg="del">
          <ac:chgData name="Ho, Kiet (hokt)" userId="13081e7e-ae2d-49d3-9dd8-c3280e871431" providerId="ADAL" clId="{0D711A4C-E2EC-4AAD-AA0F-5FB25C39D48F}" dt="2024-04-02T22:12:43.671" v="24" actId="478"/>
          <ac:spMkLst>
            <pc:docMk/>
            <pc:sldMk cId="3581236565" sldId="318"/>
            <ac:spMk id="420" creationId="{00000000-0000-0000-0000-000000000000}"/>
          </ac:spMkLst>
        </pc:spChg>
        <pc:spChg chg="del">
          <ac:chgData name="Ho, Kiet (hokt)" userId="13081e7e-ae2d-49d3-9dd8-c3280e871431" providerId="ADAL" clId="{0D711A4C-E2EC-4AAD-AA0F-5FB25C39D48F}" dt="2024-04-02T22:12:43.671" v="24" actId="478"/>
          <ac:spMkLst>
            <pc:docMk/>
            <pc:sldMk cId="3581236565" sldId="318"/>
            <ac:spMk id="421" creationId="{00000000-0000-0000-0000-000000000000}"/>
          </ac:spMkLst>
        </pc:spChg>
        <pc:grpChg chg="del">
          <ac:chgData name="Ho, Kiet (hokt)" userId="13081e7e-ae2d-49d3-9dd8-c3280e871431" providerId="ADAL" clId="{0D711A4C-E2EC-4AAD-AA0F-5FB25C39D48F}" dt="2024-04-02T22:12:43.671" v="24" actId="478"/>
          <ac:grpSpMkLst>
            <pc:docMk/>
            <pc:sldMk cId="3581236565" sldId="318"/>
            <ac:grpSpMk id="411" creationId="{00000000-0000-0000-0000-000000000000}"/>
          </ac:grpSpMkLst>
        </pc:grpChg>
        <pc:graphicFrameChg chg="add mod">
          <ac:chgData name="Ho, Kiet (hokt)" userId="13081e7e-ae2d-49d3-9dd8-c3280e871431" providerId="ADAL" clId="{0D711A4C-E2EC-4AAD-AA0F-5FB25C39D48F}" dt="2024-04-03T00:20:12.911" v="722" actId="1076"/>
          <ac:graphicFrameMkLst>
            <pc:docMk/>
            <pc:sldMk cId="3581236565" sldId="318"/>
            <ac:graphicFrameMk id="5" creationId="{87FD3845-5647-4C17-A024-1100C76D8E54}"/>
          </ac:graphicFrameMkLst>
        </pc:graphicFrameChg>
        <pc:cxnChg chg="del">
          <ac:chgData name="Ho, Kiet (hokt)" userId="13081e7e-ae2d-49d3-9dd8-c3280e871431" providerId="ADAL" clId="{0D711A4C-E2EC-4AAD-AA0F-5FB25C39D48F}" dt="2024-04-02T22:12:43.671" v="24" actId="478"/>
          <ac:cxnSpMkLst>
            <pc:docMk/>
            <pc:sldMk cId="3581236565" sldId="318"/>
            <ac:cxnSpMk id="422" creationId="{00000000-0000-0000-0000-000000000000}"/>
          </ac:cxnSpMkLst>
        </pc:cxnChg>
        <pc:cxnChg chg="del">
          <ac:chgData name="Ho, Kiet (hokt)" userId="13081e7e-ae2d-49d3-9dd8-c3280e871431" providerId="ADAL" clId="{0D711A4C-E2EC-4AAD-AA0F-5FB25C39D48F}" dt="2024-04-02T22:12:43.671" v="24" actId="478"/>
          <ac:cxnSpMkLst>
            <pc:docMk/>
            <pc:sldMk cId="3581236565" sldId="318"/>
            <ac:cxnSpMk id="423" creationId="{00000000-0000-0000-0000-000000000000}"/>
          </ac:cxnSpMkLst>
        </pc:cxnChg>
      </pc:sldChg>
      <pc:sldChg chg="delSp add mod">
        <pc:chgData name="Ho, Kiet (hokt)" userId="13081e7e-ae2d-49d3-9dd8-c3280e871431" providerId="ADAL" clId="{0D711A4C-E2EC-4AAD-AA0F-5FB25C39D48F}" dt="2024-04-02T22:34:34.607" v="457" actId="478"/>
        <pc:sldMkLst>
          <pc:docMk/>
          <pc:sldMk cId="928849910" sldId="319"/>
        </pc:sldMkLst>
        <pc:spChg chg="del">
          <ac:chgData name="Ho, Kiet (hokt)" userId="13081e7e-ae2d-49d3-9dd8-c3280e871431" providerId="ADAL" clId="{0D711A4C-E2EC-4AAD-AA0F-5FB25C39D48F}" dt="2024-04-02T22:34:34.607" v="457" actId="478"/>
          <ac:spMkLst>
            <pc:docMk/>
            <pc:sldMk cId="928849910" sldId="319"/>
            <ac:spMk id="418" creationId="{00000000-0000-0000-0000-000000000000}"/>
          </ac:spMkLst>
        </pc:spChg>
        <pc:spChg chg="del">
          <ac:chgData name="Ho, Kiet (hokt)" userId="13081e7e-ae2d-49d3-9dd8-c3280e871431" providerId="ADAL" clId="{0D711A4C-E2EC-4AAD-AA0F-5FB25C39D48F}" dt="2024-04-02T22:34:34.607" v="457" actId="478"/>
          <ac:spMkLst>
            <pc:docMk/>
            <pc:sldMk cId="928849910" sldId="319"/>
            <ac:spMk id="419" creationId="{00000000-0000-0000-0000-000000000000}"/>
          </ac:spMkLst>
        </pc:spChg>
        <pc:spChg chg="del">
          <ac:chgData name="Ho, Kiet (hokt)" userId="13081e7e-ae2d-49d3-9dd8-c3280e871431" providerId="ADAL" clId="{0D711A4C-E2EC-4AAD-AA0F-5FB25C39D48F}" dt="2024-04-02T22:34:34.607" v="457" actId="478"/>
          <ac:spMkLst>
            <pc:docMk/>
            <pc:sldMk cId="928849910" sldId="319"/>
            <ac:spMk id="420" creationId="{00000000-0000-0000-0000-000000000000}"/>
          </ac:spMkLst>
        </pc:spChg>
        <pc:spChg chg="del">
          <ac:chgData name="Ho, Kiet (hokt)" userId="13081e7e-ae2d-49d3-9dd8-c3280e871431" providerId="ADAL" clId="{0D711A4C-E2EC-4AAD-AA0F-5FB25C39D48F}" dt="2024-04-02T22:34:34.607" v="457" actId="478"/>
          <ac:spMkLst>
            <pc:docMk/>
            <pc:sldMk cId="928849910" sldId="319"/>
            <ac:spMk id="421" creationId="{00000000-0000-0000-0000-000000000000}"/>
          </ac:spMkLst>
        </pc:spChg>
        <pc:grpChg chg="del">
          <ac:chgData name="Ho, Kiet (hokt)" userId="13081e7e-ae2d-49d3-9dd8-c3280e871431" providerId="ADAL" clId="{0D711A4C-E2EC-4AAD-AA0F-5FB25C39D48F}" dt="2024-04-02T22:34:34.607" v="457" actId="478"/>
          <ac:grpSpMkLst>
            <pc:docMk/>
            <pc:sldMk cId="928849910" sldId="319"/>
            <ac:grpSpMk id="411" creationId="{00000000-0000-0000-0000-000000000000}"/>
          </ac:grpSpMkLst>
        </pc:grpChg>
        <pc:cxnChg chg="del">
          <ac:chgData name="Ho, Kiet (hokt)" userId="13081e7e-ae2d-49d3-9dd8-c3280e871431" providerId="ADAL" clId="{0D711A4C-E2EC-4AAD-AA0F-5FB25C39D48F}" dt="2024-04-02T22:34:34.607" v="457" actId="478"/>
          <ac:cxnSpMkLst>
            <pc:docMk/>
            <pc:sldMk cId="928849910" sldId="319"/>
            <ac:cxnSpMk id="422" creationId="{00000000-0000-0000-0000-000000000000}"/>
          </ac:cxnSpMkLst>
        </pc:cxnChg>
        <pc:cxnChg chg="del">
          <ac:chgData name="Ho, Kiet (hokt)" userId="13081e7e-ae2d-49d3-9dd8-c3280e871431" providerId="ADAL" clId="{0D711A4C-E2EC-4AAD-AA0F-5FB25C39D48F}" dt="2024-04-02T22:34:34.607" v="457" actId="478"/>
          <ac:cxnSpMkLst>
            <pc:docMk/>
            <pc:sldMk cId="928849910" sldId="319"/>
            <ac:cxnSpMk id="423" creationId="{00000000-0000-0000-0000-000000000000}"/>
          </ac:cxnSpMkLst>
        </pc:cxnChg>
      </pc:sldChg>
      <pc:sldChg chg="modSp add del mod">
        <pc:chgData name="Ho, Kiet (hokt)" userId="13081e7e-ae2d-49d3-9dd8-c3280e871431" providerId="ADAL" clId="{0D711A4C-E2EC-4AAD-AA0F-5FB25C39D48F}" dt="2024-04-05T00:39:42.959" v="4374" actId="47"/>
        <pc:sldMkLst>
          <pc:docMk/>
          <pc:sldMk cId="3807303756" sldId="320"/>
        </pc:sldMkLst>
        <pc:spChg chg="mod">
          <ac:chgData name="Ho, Kiet (hokt)" userId="13081e7e-ae2d-49d3-9dd8-c3280e871431" providerId="ADAL" clId="{0D711A4C-E2EC-4AAD-AA0F-5FB25C39D48F}" dt="2024-04-03T00:29:43.388" v="894" actId="20577"/>
          <ac:spMkLst>
            <pc:docMk/>
            <pc:sldMk cId="3807303756" sldId="320"/>
            <ac:spMk id="2" creationId="{9AF799A5-669C-40F7-B89C-D209315CFDBA}"/>
          </ac:spMkLst>
        </pc:spChg>
        <pc:spChg chg="mod">
          <ac:chgData name="Ho, Kiet (hokt)" userId="13081e7e-ae2d-49d3-9dd8-c3280e871431" providerId="ADAL" clId="{0D711A4C-E2EC-4AAD-AA0F-5FB25C39D48F}" dt="2024-04-03T00:29:20.591" v="877" actId="20577"/>
          <ac:spMkLst>
            <pc:docMk/>
            <pc:sldMk cId="3807303756" sldId="320"/>
            <ac:spMk id="410" creationId="{00000000-0000-0000-0000-000000000000}"/>
          </ac:spMkLst>
        </pc:spChg>
        <pc:spChg chg="mod">
          <ac:chgData name="Ho, Kiet (hokt)" userId="13081e7e-ae2d-49d3-9dd8-c3280e871431" providerId="ADAL" clId="{0D711A4C-E2EC-4AAD-AA0F-5FB25C39D48F}" dt="2024-04-03T00:38:57.495" v="905" actId="20577"/>
          <ac:spMkLst>
            <pc:docMk/>
            <pc:sldMk cId="3807303756" sldId="320"/>
            <ac:spMk id="419" creationId="{00000000-0000-0000-0000-000000000000}"/>
          </ac:spMkLst>
        </pc:spChg>
      </pc:sldChg>
      <pc:sldChg chg="addSp delSp modSp add mod">
        <pc:chgData name="Ho, Kiet (hokt)" userId="13081e7e-ae2d-49d3-9dd8-c3280e871431" providerId="ADAL" clId="{0D711A4C-E2EC-4AAD-AA0F-5FB25C39D48F}" dt="2024-04-05T01:15:30.585" v="5071" actId="14100"/>
        <pc:sldMkLst>
          <pc:docMk/>
          <pc:sldMk cId="3145289297" sldId="321"/>
        </pc:sldMkLst>
        <pc:spChg chg="mod">
          <ac:chgData name="Ho, Kiet (hokt)" userId="13081e7e-ae2d-49d3-9dd8-c3280e871431" providerId="ADAL" clId="{0D711A4C-E2EC-4AAD-AA0F-5FB25C39D48F}" dt="2024-04-05T01:15:20.291" v="5069" actId="14100"/>
          <ac:spMkLst>
            <pc:docMk/>
            <pc:sldMk cId="3145289297" sldId="321"/>
            <ac:spMk id="2" creationId="{9AF799A5-669C-40F7-B89C-D209315CFDBA}"/>
          </ac:spMkLst>
        </pc:spChg>
        <pc:spChg chg="add del mod">
          <ac:chgData name="Ho, Kiet (hokt)" userId="13081e7e-ae2d-49d3-9dd8-c3280e871431" providerId="ADAL" clId="{0D711A4C-E2EC-4AAD-AA0F-5FB25C39D48F}" dt="2024-04-03T01:03:44.649" v="1102"/>
          <ac:spMkLst>
            <pc:docMk/>
            <pc:sldMk cId="3145289297" sldId="321"/>
            <ac:spMk id="7" creationId="{015D5D40-9229-4F77-AD71-BD72375F4C5B}"/>
          </ac:spMkLst>
        </pc:spChg>
        <pc:spChg chg="add del mod">
          <ac:chgData name="Ho, Kiet (hokt)" userId="13081e7e-ae2d-49d3-9dd8-c3280e871431" providerId="ADAL" clId="{0D711A4C-E2EC-4AAD-AA0F-5FB25C39D48F}" dt="2024-04-04T23:41:11.365" v="3467" actId="478"/>
          <ac:spMkLst>
            <pc:docMk/>
            <pc:sldMk cId="3145289297" sldId="321"/>
            <ac:spMk id="9" creationId="{A5E26E91-5938-4D18-A84D-ABC9AE4D0C7D}"/>
          </ac:spMkLst>
        </pc:spChg>
        <pc:spChg chg="mod">
          <ac:chgData name="Ho, Kiet (hokt)" userId="13081e7e-ae2d-49d3-9dd8-c3280e871431" providerId="ADAL" clId="{0D711A4C-E2EC-4AAD-AA0F-5FB25C39D48F}" dt="2024-04-03T01:12:24.703" v="1344" actId="1076"/>
          <ac:spMkLst>
            <pc:docMk/>
            <pc:sldMk cId="3145289297" sldId="321"/>
            <ac:spMk id="13" creationId="{618B03B5-2D08-4534-818F-F2003A920038}"/>
          </ac:spMkLst>
        </pc:spChg>
        <pc:spChg chg="add mod">
          <ac:chgData name="Ho, Kiet (hokt)" userId="13081e7e-ae2d-49d3-9dd8-c3280e871431" providerId="ADAL" clId="{0D711A4C-E2EC-4AAD-AA0F-5FB25C39D48F}" dt="2024-04-04T23:41:01.244" v="3466" actId="1076"/>
          <ac:spMkLst>
            <pc:docMk/>
            <pc:sldMk cId="3145289297" sldId="321"/>
            <ac:spMk id="14" creationId="{6F507BCC-5298-4499-AFA9-9E8D7D810A2E}"/>
          </ac:spMkLst>
        </pc:spChg>
        <pc:spChg chg="del mod">
          <ac:chgData name="Ho, Kiet (hokt)" userId="13081e7e-ae2d-49d3-9dd8-c3280e871431" providerId="ADAL" clId="{0D711A4C-E2EC-4AAD-AA0F-5FB25C39D48F}" dt="2024-04-03T01:07:00.025" v="1215" actId="478"/>
          <ac:spMkLst>
            <pc:docMk/>
            <pc:sldMk cId="3145289297" sldId="321"/>
            <ac:spMk id="14" creationId="{EE90785D-CF14-4F73-B320-F3A82BC468DE}"/>
          </ac:spMkLst>
        </pc:spChg>
        <pc:spChg chg="add mod">
          <ac:chgData name="Ho, Kiet (hokt)" userId="13081e7e-ae2d-49d3-9dd8-c3280e871431" providerId="ADAL" clId="{0D711A4C-E2EC-4AAD-AA0F-5FB25C39D48F}" dt="2024-04-05T01:15:30.585" v="5071" actId="14100"/>
          <ac:spMkLst>
            <pc:docMk/>
            <pc:sldMk cId="3145289297" sldId="321"/>
            <ac:spMk id="15" creationId="{1C0D06D9-8F87-4F1D-BC90-7648B41849E0}"/>
          </ac:spMkLst>
        </pc:spChg>
        <pc:spChg chg="del mod">
          <ac:chgData name="Ho, Kiet (hokt)" userId="13081e7e-ae2d-49d3-9dd8-c3280e871431" providerId="ADAL" clId="{0D711A4C-E2EC-4AAD-AA0F-5FB25C39D48F}" dt="2024-04-03T01:07:07.987" v="1217" actId="478"/>
          <ac:spMkLst>
            <pc:docMk/>
            <pc:sldMk cId="3145289297" sldId="321"/>
            <ac:spMk id="15" creationId="{65B4665D-CBE6-4419-B879-3F80F4582911}"/>
          </ac:spMkLst>
        </pc:spChg>
        <pc:spChg chg="mod">
          <ac:chgData name="Ho, Kiet (hokt)" userId="13081e7e-ae2d-49d3-9dd8-c3280e871431" providerId="ADAL" clId="{0D711A4C-E2EC-4AAD-AA0F-5FB25C39D48F}" dt="2024-04-03T01:04:50.989" v="1136" actId="20577"/>
          <ac:spMkLst>
            <pc:docMk/>
            <pc:sldMk cId="3145289297" sldId="321"/>
            <ac:spMk id="16" creationId="{6463E504-9999-4B55-A15D-DAD4CFF54D70}"/>
          </ac:spMkLst>
        </pc:spChg>
        <pc:spChg chg="add del mod">
          <ac:chgData name="Ho, Kiet (hokt)" userId="13081e7e-ae2d-49d3-9dd8-c3280e871431" providerId="ADAL" clId="{0D711A4C-E2EC-4AAD-AA0F-5FB25C39D48F}" dt="2024-04-03T01:12:53.943" v="1345" actId="1076"/>
          <ac:spMkLst>
            <pc:docMk/>
            <pc:sldMk cId="3145289297" sldId="321"/>
            <ac:spMk id="17" creationId="{69575A94-A00E-4F8F-AA6A-0DE51F3334D6}"/>
          </ac:spMkLst>
        </pc:spChg>
        <pc:spChg chg="mod">
          <ac:chgData name="Ho, Kiet (hokt)" userId="13081e7e-ae2d-49d3-9dd8-c3280e871431" providerId="ADAL" clId="{0D711A4C-E2EC-4AAD-AA0F-5FB25C39D48F}" dt="2024-04-03T01:05:18.250" v="1158" actId="1076"/>
          <ac:spMkLst>
            <pc:docMk/>
            <pc:sldMk cId="3145289297" sldId="321"/>
            <ac:spMk id="18" creationId="{DCFDFC50-C4D1-41B5-8849-B6E382CAF23D}"/>
          </ac:spMkLst>
        </pc:spChg>
        <pc:spChg chg="add mod">
          <ac:chgData name="Ho, Kiet (hokt)" userId="13081e7e-ae2d-49d3-9dd8-c3280e871431" providerId="ADAL" clId="{0D711A4C-E2EC-4AAD-AA0F-5FB25C39D48F}" dt="2024-04-05T00:24:37.187" v="4353" actId="20577"/>
          <ac:spMkLst>
            <pc:docMk/>
            <pc:sldMk cId="3145289297" sldId="321"/>
            <ac:spMk id="19" creationId="{84BD14D1-0695-4194-89B0-8CDE86735B7E}"/>
          </ac:spMkLst>
        </pc:spChg>
        <pc:spChg chg="del mod">
          <ac:chgData name="Ho, Kiet (hokt)" userId="13081e7e-ae2d-49d3-9dd8-c3280e871431" providerId="ADAL" clId="{0D711A4C-E2EC-4AAD-AA0F-5FB25C39D48F}" dt="2024-04-03T01:07:03.577" v="1216" actId="478"/>
          <ac:spMkLst>
            <pc:docMk/>
            <pc:sldMk cId="3145289297" sldId="321"/>
            <ac:spMk id="19" creationId="{ABFC5262-664D-4986-AD9D-EC057A189295}"/>
          </ac:spMkLst>
        </pc:spChg>
        <pc:spChg chg="add del mod">
          <ac:chgData name="Ho, Kiet (hokt)" userId="13081e7e-ae2d-49d3-9dd8-c3280e871431" providerId="ADAL" clId="{0D711A4C-E2EC-4AAD-AA0F-5FB25C39D48F}" dt="2024-04-03T01:14:06.317" v="1369" actId="20577"/>
          <ac:spMkLst>
            <pc:docMk/>
            <pc:sldMk cId="3145289297" sldId="321"/>
            <ac:spMk id="20" creationId="{38CB0669-459F-4A44-B8B8-66818B784536}"/>
          </ac:spMkLst>
        </pc:spChg>
        <pc:spChg chg="mod">
          <ac:chgData name="Ho, Kiet (hokt)" userId="13081e7e-ae2d-49d3-9dd8-c3280e871431" providerId="ADAL" clId="{0D711A4C-E2EC-4AAD-AA0F-5FB25C39D48F}" dt="2024-04-03T01:09:53.429" v="1332" actId="1076"/>
          <ac:spMkLst>
            <pc:docMk/>
            <pc:sldMk cId="3145289297" sldId="321"/>
            <ac:spMk id="21" creationId="{33F12B15-B67F-4DB8-9595-C165EB633F6C}"/>
          </ac:spMkLst>
        </pc:spChg>
        <pc:spChg chg="del mod">
          <ac:chgData name="Ho, Kiet (hokt)" userId="13081e7e-ae2d-49d3-9dd8-c3280e871431" providerId="ADAL" clId="{0D711A4C-E2EC-4AAD-AA0F-5FB25C39D48F}" dt="2024-04-03T01:07:12.519" v="1218" actId="478"/>
          <ac:spMkLst>
            <pc:docMk/>
            <pc:sldMk cId="3145289297" sldId="321"/>
            <ac:spMk id="22" creationId="{459166A2-9746-4DC2-B5EF-F01030959CD1}"/>
          </ac:spMkLst>
        </pc:spChg>
        <pc:spChg chg="add del mod">
          <ac:chgData name="Ho, Kiet (hokt)" userId="13081e7e-ae2d-49d3-9dd8-c3280e871431" providerId="ADAL" clId="{0D711A4C-E2EC-4AAD-AA0F-5FB25C39D48F}" dt="2024-04-03T01:09:09.016" v="1282"/>
          <ac:spMkLst>
            <pc:docMk/>
            <pc:sldMk cId="3145289297" sldId="321"/>
            <ac:spMk id="23" creationId="{9D659B54-3AFC-4D35-991D-620DB8FAF94E}"/>
          </ac:spMkLst>
        </pc:spChg>
        <pc:spChg chg="mod">
          <ac:chgData name="Ho, Kiet (hokt)" userId="13081e7e-ae2d-49d3-9dd8-c3280e871431" providerId="ADAL" clId="{0D711A4C-E2EC-4AAD-AA0F-5FB25C39D48F}" dt="2024-04-03T00:40:36.370" v="928" actId="20577"/>
          <ac:spMkLst>
            <pc:docMk/>
            <pc:sldMk cId="3145289297" sldId="321"/>
            <ac:spMk id="410" creationId="{00000000-0000-0000-0000-000000000000}"/>
          </ac:spMkLst>
        </pc:spChg>
        <pc:spChg chg="mod">
          <ac:chgData name="Ho, Kiet (hokt)" userId="13081e7e-ae2d-49d3-9dd8-c3280e871431" providerId="ADAL" clId="{0D711A4C-E2EC-4AAD-AA0F-5FB25C39D48F}" dt="2024-04-03T01:05:25.070" v="1159" actId="1076"/>
          <ac:spMkLst>
            <pc:docMk/>
            <pc:sldMk cId="3145289297" sldId="321"/>
            <ac:spMk id="419" creationId="{00000000-0000-0000-0000-000000000000}"/>
          </ac:spMkLst>
        </pc:spChg>
        <pc:grpChg chg="add del mod">
          <ac:chgData name="Ho, Kiet (hokt)" userId="13081e7e-ae2d-49d3-9dd8-c3280e871431" providerId="ADAL" clId="{0D711A4C-E2EC-4AAD-AA0F-5FB25C39D48F}" dt="2024-04-04T23:41:14.690" v="3468" actId="478"/>
          <ac:grpSpMkLst>
            <pc:docMk/>
            <pc:sldMk cId="3145289297" sldId="321"/>
            <ac:grpSpMk id="11" creationId="{1D8657F6-8E1E-4EB0-81B7-6E2517EF13C2}"/>
          </ac:grpSpMkLst>
        </pc:grpChg>
        <pc:grpChg chg="mod">
          <ac:chgData name="Ho, Kiet (hokt)" userId="13081e7e-ae2d-49d3-9dd8-c3280e871431" providerId="ADAL" clId="{0D711A4C-E2EC-4AAD-AA0F-5FB25C39D48F}" dt="2024-04-03T01:03:38.697" v="1100"/>
          <ac:grpSpMkLst>
            <pc:docMk/>
            <pc:sldMk cId="3145289297" sldId="321"/>
            <ac:grpSpMk id="12" creationId="{521F0723-B532-44FA-AEE7-ABAD2CC13A5D}"/>
          </ac:grpSpMkLst>
        </pc:grpChg>
        <pc:graphicFrameChg chg="del">
          <ac:chgData name="Ho, Kiet (hokt)" userId="13081e7e-ae2d-49d3-9dd8-c3280e871431" providerId="ADAL" clId="{0D711A4C-E2EC-4AAD-AA0F-5FB25C39D48F}" dt="2024-04-03T00:43:20.193" v="959" actId="478"/>
          <ac:graphicFrameMkLst>
            <pc:docMk/>
            <pc:sldMk cId="3145289297" sldId="321"/>
            <ac:graphicFrameMk id="5" creationId="{87FD3845-5647-4C17-A024-1100C76D8E54}"/>
          </ac:graphicFrameMkLst>
        </pc:graphicFrameChg>
        <pc:graphicFrameChg chg="add mod">
          <ac:chgData name="Ho, Kiet (hokt)" userId="13081e7e-ae2d-49d3-9dd8-c3280e871431" providerId="ADAL" clId="{0D711A4C-E2EC-4AAD-AA0F-5FB25C39D48F}" dt="2024-04-05T01:11:16.878" v="4881" actId="207"/>
          <ac:graphicFrameMkLst>
            <pc:docMk/>
            <pc:sldMk cId="3145289297" sldId="321"/>
            <ac:graphicFrameMk id="6" creationId="{E4A4C061-F6B1-41D9-9607-58EA61B9E37E}"/>
          </ac:graphicFrameMkLst>
        </pc:graphicFrameChg>
      </pc:sldChg>
      <pc:sldChg chg="addSp delSp modSp add mod">
        <pc:chgData name="Ho, Kiet (hokt)" userId="13081e7e-ae2d-49d3-9dd8-c3280e871431" providerId="ADAL" clId="{0D711A4C-E2EC-4AAD-AA0F-5FB25C39D48F}" dt="2024-04-05T12:49:52.644" v="5100"/>
        <pc:sldMkLst>
          <pc:docMk/>
          <pc:sldMk cId="744262285" sldId="322"/>
        </pc:sldMkLst>
        <pc:spChg chg="mod">
          <ac:chgData name="Ho, Kiet (hokt)" userId="13081e7e-ae2d-49d3-9dd8-c3280e871431" providerId="ADAL" clId="{0D711A4C-E2EC-4AAD-AA0F-5FB25C39D48F}" dt="2024-04-04T02:56:21.502" v="1866" actId="1076"/>
          <ac:spMkLst>
            <pc:docMk/>
            <pc:sldMk cId="744262285" sldId="322"/>
            <ac:spMk id="2" creationId="{9AF799A5-669C-40F7-B89C-D209315CFDBA}"/>
          </ac:spMkLst>
        </pc:spChg>
        <pc:spChg chg="add mod">
          <ac:chgData name="Ho, Kiet (hokt)" userId="13081e7e-ae2d-49d3-9dd8-c3280e871431" providerId="ADAL" clId="{0D711A4C-E2EC-4AAD-AA0F-5FB25C39D48F}" dt="2024-04-05T12:49:42.697" v="5099" actId="20577"/>
          <ac:spMkLst>
            <pc:docMk/>
            <pc:sldMk cId="744262285" sldId="322"/>
            <ac:spMk id="3" creationId="{1FF49C18-8D70-4D95-9757-62AFCBA6DC88}"/>
          </ac:spMkLst>
        </pc:spChg>
        <pc:spChg chg="add mod">
          <ac:chgData name="Ho, Kiet (hokt)" userId="13081e7e-ae2d-49d3-9dd8-c3280e871431" providerId="ADAL" clId="{0D711A4C-E2EC-4AAD-AA0F-5FB25C39D48F}" dt="2024-04-04T03:06:36.431" v="1957" actId="20577"/>
          <ac:spMkLst>
            <pc:docMk/>
            <pc:sldMk cId="744262285" sldId="322"/>
            <ac:spMk id="4" creationId="{522EDC92-20AD-4414-994D-CB9C2297B614}"/>
          </ac:spMkLst>
        </pc:spChg>
        <pc:spChg chg="add mod">
          <ac:chgData name="Ho, Kiet (hokt)" userId="13081e7e-ae2d-49d3-9dd8-c3280e871431" providerId="ADAL" clId="{0D711A4C-E2EC-4AAD-AA0F-5FB25C39D48F}" dt="2024-04-04T02:56:21.502" v="1866" actId="1076"/>
          <ac:spMkLst>
            <pc:docMk/>
            <pc:sldMk cId="744262285" sldId="322"/>
            <ac:spMk id="7" creationId="{C3A91CA9-023B-4FCC-A52B-EB3538E22B9A}"/>
          </ac:spMkLst>
        </pc:spChg>
        <pc:spChg chg="add mod">
          <ac:chgData name="Ho, Kiet (hokt)" userId="13081e7e-ae2d-49d3-9dd8-c3280e871431" providerId="ADAL" clId="{0D711A4C-E2EC-4AAD-AA0F-5FB25C39D48F}" dt="2024-04-04T02:56:21.502" v="1866" actId="1076"/>
          <ac:spMkLst>
            <pc:docMk/>
            <pc:sldMk cId="744262285" sldId="322"/>
            <ac:spMk id="8" creationId="{777ABDE2-0612-4C56-8457-78A367884BB5}"/>
          </ac:spMkLst>
        </pc:spChg>
        <pc:spChg chg="add mod">
          <ac:chgData name="Ho, Kiet (hokt)" userId="13081e7e-ae2d-49d3-9dd8-c3280e871431" providerId="ADAL" clId="{0D711A4C-E2EC-4AAD-AA0F-5FB25C39D48F}" dt="2024-04-05T00:49:39.867" v="4602" actId="20577"/>
          <ac:spMkLst>
            <pc:docMk/>
            <pc:sldMk cId="744262285" sldId="322"/>
            <ac:spMk id="10" creationId="{6BD6E699-C0BA-41FE-996B-AB0DC14FEBB8}"/>
          </ac:spMkLst>
        </pc:spChg>
        <pc:spChg chg="add mod">
          <ac:chgData name="Ho, Kiet (hokt)" userId="13081e7e-ae2d-49d3-9dd8-c3280e871431" providerId="ADAL" clId="{0D711A4C-E2EC-4AAD-AA0F-5FB25C39D48F}" dt="2024-04-05T00:33:34.009" v="4372" actId="113"/>
          <ac:spMkLst>
            <pc:docMk/>
            <pc:sldMk cId="744262285" sldId="322"/>
            <ac:spMk id="11" creationId="{920494FA-ACD8-4B91-ACB1-CFC3FBD316A2}"/>
          </ac:spMkLst>
        </pc:spChg>
        <pc:spChg chg="add del mod">
          <ac:chgData name="Ho, Kiet (hokt)" userId="13081e7e-ae2d-49d3-9dd8-c3280e871431" providerId="ADAL" clId="{0D711A4C-E2EC-4AAD-AA0F-5FB25C39D48F}" dt="2024-04-04T02:53:43.804" v="1752"/>
          <ac:spMkLst>
            <pc:docMk/>
            <pc:sldMk cId="744262285" sldId="322"/>
            <ac:spMk id="12" creationId="{8FC7BEBE-7661-41FD-86B4-1F2A42CC6213}"/>
          </ac:spMkLst>
        </pc:spChg>
        <pc:spChg chg="mod">
          <ac:chgData name="Ho, Kiet (hokt)" userId="13081e7e-ae2d-49d3-9dd8-c3280e871431" providerId="ADAL" clId="{0D711A4C-E2EC-4AAD-AA0F-5FB25C39D48F}" dt="2024-04-04T02:56:21.502" v="1866" actId="1076"/>
          <ac:spMkLst>
            <pc:docMk/>
            <pc:sldMk cId="744262285" sldId="322"/>
            <ac:spMk id="410" creationId="{00000000-0000-0000-0000-000000000000}"/>
          </ac:spMkLst>
        </pc:spChg>
        <pc:spChg chg="mod">
          <ac:chgData name="Ho, Kiet (hokt)" userId="13081e7e-ae2d-49d3-9dd8-c3280e871431" providerId="ADAL" clId="{0D711A4C-E2EC-4AAD-AA0F-5FB25C39D48F}" dt="2024-04-04T02:56:21.502" v="1866" actId="1076"/>
          <ac:spMkLst>
            <pc:docMk/>
            <pc:sldMk cId="744262285" sldId="322"/>
            <ac:spMk id="419" creationId="{00000000-0000-0000-0000-000000000000}"/>
          </ac:spMkLst>
        </pc:spChg>
        <pc:graphicFrameChg chg="del mod">
          <ac:chgData name="Ho, Kiet (hokt)" userId="13081e7e-ae2d-49d3-9dd8-c3280e871431" providerId="ADAL" clId="{0D711A4C-E2EC-4AAD-AA0F-5FB25C39D48F}" dt="2024-04-04T02:42:35.903" v="1518" actId="478"/>
          <ac:graphicFrameMkLst>
            <pc:docMk/>
            <pc:sldMk cId="744262285" sldId="322"/>
            <ac:graphicFrameMk id="5" creationId="{87FD3845-5647-4C17-A024-1100C76D8E54}"/>
          </ac:graphicFrameMkLst>
        </pc:graphicFrameChg>
        <pc:graphicFrameChg chg="add mod">
          <ac:chgData name="Ho, Kiet (hokt)" userId="13081e7e-ae2d-49d3-9dd8-c3280e871431" providerId="ADAL" clId="{0D711A4C-E2EC-4AAD-AA0F-5FB25C39D48F}" dt="2024-04-05T12:49:52.644" v="5100"/>
          <ac:graphicFrameMkLst>
            <pc:docMk/>
            <pc:sldMk cId="744262285" sldId="322"/>
            <ac:graphicFrameMk id="12" creationId="{2F44F29F-A7EE-4F23-A41B-C95270237BEC}"/>
          </ac:graphicFrameMkLst>
        </pc:graphicFrameChg>
        <pc:graphicFrameChg chg="add mod">
          <ac:chgData name="Ho, Kiet (hokt)" userId="13081e7e-ae2d-49d3-9dd8-c3280e871431" providerId="ADAL" clId="{0D711A4C-E2EC-4AAD-AA0F-5FB25C39D48F}" dt="2024-04-04T06:03:03.815" v="2900" actId="207"/>
          <ac:graphicFrameMkLst>
            <pc:docMk/>
            <pc:sldMk cId="744262285" sldId="322"/>
            <ac:graphicFrameMk id="13" creationId="{9139DB84-BFE5-4EA0-9BB3-E042665DEA69}"/>
          </ac:graphicFrameMkLst>
        </pc:graphicFrameChg>
      </pc:sldChg>
      <pc:sldChg chg="add">
        <pc:chgData name="Ho, Kiet (hokt)" userId="13081e7e-ae2d-49d3-9dd8-c3280e871431" providerId="ADAL" clId="{0D711A4C-E2EC-4AAD-AA0F-5FB25C39D48F}" dt="2024-04-04T02:53:45.434" v="1753"/>
        <pc:sldMkLst>
          <pc:docMk/>
          <pc:sldMk cId="3262727596" sldId="323"/>
        </pc:sldMkLst>
      </pc:sldChg>
      <pc:sldChg chg="addSp delSp modSp mod ord">
        <pc:chgData name="Ho, Kiet (hokt)" userId="13081e7e-ae2d-49d3-9dd8-c3280e871431" providerId="ADAL" clId="{0D711A4C-E2EC-4AAD-AA0F-5FB25C39D48F}" dt="2024-04-05T01:15:04.955" v="5068" actId="20577"/>
        <pc:sldMkLst>
          <pc:docMk/>
          <pc:sldMk cId="3262727596" sldId="324"/>
        </pc:sldMkLst>
        <pc:spChg chg="del">
          <ac:chgData name="Ho, Kiet (hokt)" userId="13081e7e-ae2d-49d3-9dd8-c3280e871431" providerId="ADAL" clId="{0D711A4C-E2EC-4AAD-AA0F-5FB25C39D48F}" dt="2024-04-04T04:24:28.943" v="2763" actId="478"/>
          <ac:spMkLst>
            <pc:docMk/>
            <pc:sldMk cId="3262727596" sldId="324"/>
            <ac:spMk id="3" creationId="{1FF49C18-8D70-4D95-9757-62AFCBA6DC88}"/>
          </ac:spMkLst>
        </pc:spChg>
        <pc:spChg chg="del">
          <ac:chgData name="Ho, Kiet (hokt)" userId="13081e7e-ae2d-49d3-9dd8-c3280e871431" providerId="ADAL" clId="{0D711A4C-E2EC-4AAD-AA0F-5FB25C39D48F}" dt="2024-04-04T04:24:32.970" v="2768" actId="478"/>
          <ac:spMkLst>
            <pc:docMk/>
            <pc:sldMk cId="3262727596" sldId="324"/>
            <ac:spMk id="4" creationId="{522EDC92-20AD-4414-994D-CB9C2297B614}"/>
          </ac:spMkLst>
        </pc:spChg>
        <pc:spChg chg="del">
          <ac:chgData name="Ho, Kiet (hokt)" userId="13081e7e-ae2d-49d3-9dd8-c3280e871431" providerId="ADAL" clId="{0D711A4C-E2EC-4AAD-AA0F-5FB25C39D48F}" dt="2024-04-04T04:24:29.721" v="2764" actId="478"/>
          <ac:spMkLst>
            <pc:docMk/>
            <pc:sldMk cId="3262727596" sldId="324"/>
            <ac:spMk id="7" creationId="{C3A91CA9-023B-4FCC-A52B-EB3538E22B9A}"/>
          </ac:spMkLst>
        </pc:spChg>
        <pc:spChg chg="del">
          <ac:chgData name="Ho, Kiet (hokt)" userId="13081e7e-ae2d-49d3-9dd8-c3280e871431" providerId="ADAL" clId="{0D711A4C-E2EC-4AAD-AA0F-5FB25C39D48F}" dt="2024-04-04T04:24:30.242" v="2765" actId="478"/>
          <ac:spMkLst>
            <pc:docMk/>
            <pc:sldMk cId="3262727596" sldId="324"/>
            <ac:spMk id="8" creationId="{777ABDE2-0612-4C56-8457-78A367884BB5}"/>
          </ac:spMkLst>
        </pc:spChg>
        <pc:spChg chg="del">
          <ac:chgData name="Ho, Kiet (hokt)" userId="13081e7e-ae2d-49d3-9dd8-c3280e871431" providerId="ADAL" clId="{0D711A4C-E2EC-4AAD-AA0F-5FB25C39D48F}" dt="2024-04-04T04:24:32.415" v="2767" actId="478"/>
          <ac:spMkLst>
            <pc:docMk/>
            <pc:sldMk cId="3262727596" sldId="324"/>
            <ac:spMk id="10" creationId="{6BD6E699-C0BA-41FE-996B-AB0DC14FEBB8}"/>
          </ac:spMkLst>
        </pc:spChg>
        <pc:spChg chg="del">
          <ac:chgData name="Ho, Kiet (hokt)" userId="13081e7e-ae2d-49d3-9dd8-c3280e871431" providerId="ADAL" clId="{0D711A4C-E2EC-4AAD-AA0F-5FB25C39D48F}" dt="2024-04-04T04:24:31.739" v="2766" actId="478"/>
          <ac:spMkLst>
            <pc:docMk/>
            <pc:sldMk cId="3262727596" sldId="324"/>
            <ac:spMk id="11" creationId="{920494FA-ACD8-4B91-ACB1-CFC3FBD316A2}"/>
          </ac:spMkLst>
        </pc:spChg>
        <pc:spChg chg="add mod">
          <ac:chgData name="Ho, Kiet (hokt)" userId="13081e7e-ae2d-49d3-9dd8-c3280e871431" providerId="ADAL" clId="{0D711A4C-E2EC-4AAD-AA0F-5FB25C39D48F}" dt="2024-04-05T01:15:04.955" v="5068" actId="20577"/>
          <ac:spMkLst>
            <pc:docMk/>
            <pc:sldMk cId="3262727596" sldId="324"/>
            <ac:spMk id="12" creationId="{99776BB7-794E-419B-8563-5709B714D8F5}"/>
          </ac:spMkLst>
        </pc:spChg>
        <pc:spChg chg="add del mod">
          <ac:chgData name="Ho, Kiet (hokt)" userId="13081e7e-ae2d-49d3-9dd8-c3280e871431" providerId="ADAL" clId="{0D711A4C-E2EC-4AAD-AA0F-5FB25C39D48F}" dt="2024-04-04T07:03:46.064" v="3165"/>
          <ac:spMkLst>
            <pc:docMk/>
            <pc:sldMk cId="3262727596" sldId="324"/>
            <ac:spMk id="13" creationId="{8CED4F9A-DFAD-4499-B4BB-C797130A3E5C}"/>
          </ac:spMkLst>
        </pc:spChg>
        <pc:spChg chg="add mod">
          <ac:chgData name="Ho, Kiet (hokt)" userId="13081e7e-ae2d-49d3-9dd8-c3280e871431" providerId="ADAL" clId="{0D711A4C-E2EC-4AAD-AA0F-5FB25C39D48F}" dt="2024-04-05T01:12:54.344" v="4927" actId="20577"/>
          <ac:spMkLst>
            <pc:docMk/>
            <pc:sldMk cId="3262727596" sldId="324"/>
            <ac:spMk id="14" creationId="{3383FC70-A48C-46FC-B331-DC72A63C10B3}"/>
          </ac:spMkLst>
        </pc:spChg>
        <pc:spChg chg="add mod">
          <ac:chgData name="Ho, Kiet (hokt)" userId="13081e7e-ae2d-49d3-9dd8-c3280e871431" providerId="ADAL" clId="{0D711A4C-E2EC-4AAD-AA0F-5FB25C39D48F}" dt="2024-04-05T00:43:57.188" v="4493" actId="20577"/>
          <ac:spMkLst>
            <pc:docMk/>
            <pc:sldMk cId="3262727596" sldId="324"/>
            <ac:spMk id="17" creationId="{4BDBFBCA-E235-428A-A8AE-7B1F2760221F}"/>
          </ac:spMkLst>
        </pc:spChg>
        <pc:spChg chg="mod">
          <ac:chgData name="Ho, Kiet (hokt)" userId="13081e7e-ae2d-49d3-9dd8-c3280e871431" providerId="ADAL" clId="{0D711A4C-E2EC-4AAD-AA0F-5FB25C39D48F}" dt="2024-04-05T00:48:58.248" v="4582" actId="20577"/>
          <ac:spMkLst>
            <pc:docMk/>
            <pc:sldMk cId="3262727596" sldId="324"/>
            <ac:spMk id="410" creationId="{00000000-0000-0000-0000-000000000000}"/>
          </ac:spMkLst>
        </pc:spChg>
        <pc:spChg chg="mod">
          <ac:chgData name="Ho, Kiet (hokt)" userId="13081e7e-ae2d-49d3-9dd8-c3280e871431" providerId="ADAL" clId="{0D711A4C-E2EC-4AAD-AA0F-5FB25C39D48F}" dt="2024-04-05T00:54:15.106" v="4604" actId="5793"/>
          <ac:spMkLst>
            <pc:docMk/>
            <pc:sldMk cId="3262727596" sldId="324"/>
            <ac:spMk id="419" creationId="{00000000-0000-0000-0000-000000000000}"/>
          </ac:spMkLst>
        </pc:spChg>
        <pc:graphicFrameChg chg="add mod">
          <ac:chgData name="Ho, Kiet (hokt)" userId="13081e7e-ae2d-49d3-9dd8-c3280e871431" providerId="ADAL" clId="{0D711A4C-E2EC-4AAD-AA0F-5FB25C39D48F}" dt="2024-04-05T01:13:15.645" v="4932" actId="2085"/>
          <ac:graphicFrameMkLst>
            <pc:docMk/>
            <pc:sldMk cId="3262727596" sldId="324"/>
            <ac:graphicFrameMk id="6" creationId="{C4211D01-111D-4DD3-AD30-F3931D163837}"/>
          </ac:graphicFrameMkLst>
        </pc:graphicFrameChg>
        <pc:graphicFrameChg chg="add mod">
          <ac:chgData name="Ho, Kiet (hokt)" userId="13081e7e-ae2d-49d3-9dd8-c3280e871431" providerId="ADAL" clId="{0D711A4C-E2EC-4AAD-AA0F-5FB25C39D48F}" dt="2024-04-05T00:49:08.666" v="4584" actId="1076"/>
          <ac:graphicFrameMkLst>
            <pc:docMk/>
            <pc:sldMk cId="3262727596" sldId="324"/>
            <ac:graphicFrameMk id="9" creationId="{F2B14713-B9B2-44FB-9263-798762FDEBC6}"/>
          </ac:graphicFrameMkLst>
        </pc:graphicFrameChg>
      </pc:sldChg>
    </pc:docChg>
  </pc:docChgLst>
  <pc:docChgLst>
    <pc:chgData name="Latham, Hannah (lathamhp)" userId="S::lathamhp@ucmail.uc.edu::a60f6173-60a8-4689-a562-851e6f956117" providerId="AD" clId="Web-{47555279-AA43-5E18-97C5-D332B72E354F}"/>
    <pc:docChg chg="addSld modSld sldOrd">
      <pc:chgData name="Latham, Hannah (lathamhp)" userId="S::lathamhp@ucmail.uc.edu::a60f6173-60a8-4689-a562-851e6f956117" providerId="AD" clId="Web-{47555279-AA43-5E18-97C5-D332B72E354F}" dt="2024-04-05T01:08:36.504" v="324" actId="1076"/>
      <pc:docMkLst>
        <pc:docMk/>
      </pc:docMkLst>
      <pc:sldChg chg="addSp modSp ord">
        <pc:chgData name="Latham, Hannah (lathamhp)" userId="S::lathamhp@ucmail.uc.edu::a60f6173-60a8-4689-a562-851e6f956117" providerId="AD" clId="Web-{47555279-AA43-5E18-97C5-D332B72E354F}" dt="2024-04-04T23:16:29.311" v="128" actId="20577"/>
        <pc:sldMkLst>
          <pc:docMk/>
          <pc:sldMk cId="0" sldId="273"/>
        </pc:sldMkLst>
        <pc:spChg chg="add mod">
          <ac:chgData name="Latham, Hannah (lathamhp)" userId="S::lathamhp@ucmail.uc.edu::a60f6173-60a8-4689-a562-851e6f956117" providerId="AD" clId="Web-{47555279-AA43-5E18-97C5-D332B72E354F}" dt="2024-04-04T23:16:29.311" v="128" actId="20577"/>
          <ac:spMkLst>
            <pc:docMk/>
            <pc:sldMk cId="0" sldId="273"/>
            <ac:spMk id="2" creationId="{DAA61785-AE42-77B8-78D4-95BAF5A1876E}"/>
          </ac:spMkLst>
        </pc:spChg>
        <pc:spChg chg="mod">
          <ac:chgData name="Latham, Hannah (lathamhp)" userId="S::lathamhp@ucmail.uc.edu::a60f6173-60a8-4689-a562-851e6f956117" providerId="AD" clId="Web-{47555279-AA43-5E18-97C5-D332B72E354F}" dt="2024-04-04T23:07:35.126" v="34" actId="14100"/>
          <ac:spMkLst>
            <pc:docMk/>
            <pc:sldMk cId="0" sldId="273"/>
            <ac:spMk id="455" creationId="{00000000-0000-0000-0000-000000000000}"/>
          </ac:spMkLst>
        </pc:spChg>
      </pc:sldChg>
      <pc:sldChg chg="addSp delSp modSp">
        <pc:chgData name="Latham, Hannah (lathamhp)" userId="S::lathamhp@ucmail.uc.edu::a60f6173-60a8-4689-a562-851e6f956117" providerId="AD" clId="Web-{47555279-AA43-5E18-97C5-D332B72E354F}" dt="2024-04-05T00:46:08.862" v="298" actId="1076"/>
        <pc:sldMkLst>
          <pc:docMk/>
          <pc:sldMk cId="0" sldId="275"/>
        </pc:sldMkLst>
        <pc:spChg chg="add del">
          <ac:chgData name="Latham, Hannah (lathamhp)" userId="S::lathamhp@ucmail.uc.edu::a60f6173-60a8-4689-a562-851e6f956117" providerId="AD" clId="Web-{47555279-AA43-5E18-97C5-D332B72E354F}" dt="2024-04-04T23:40:45.534" v="225"/>
          <ac:spMkLst>
            <pc:docMk/>
            <pc:sldMk cId="0" sldId="275"/>
            <ac:spMk id="2" creationId="{21C32182-A730-F942-A432-B2F62D32A2C4}"/>
          </ac:spMkLst>
        </pc:spChg>
        <pc:spChg chg="add del mod">
          <ac:chgData name="Latham, Hannah (lathamhp)" userId="S::lathamhp@ucmail.uc.edu::a60f6173-60a8-4689-a562-851e6f956117" providerId="AD" clId="Web-{47555279-AA43-5E18-97C5-D332B72E354F}" dt="2024-04-04T23:43:47.647" v="292"/>
          <ac:spMkLst>
            <pc:docMk/>
            <pc:sldMk cId="0" sldId="275"/>
            <ac:spMk id="3" creationId="{A26DF303-E6AF-4B15-AA64-4BF7D7D3A6EC}"/>
          </ac:spMkLst>
        </pc:spChg>
        <pc:spChg chg="mod">
          <ac:chgData name="Latham, Hannah (lathamhp)" userId="S::lathamhp@ucmail.uc.edu::a60f6173-60a8-4689-a562-851e6f956117" providerId="AD" clId="Web-{47555279-AA43-5E18-97C5-D332B72E354F}" dt="2024-04-04T23:41:10.503" v="244" actId="14100"/>
          <ac:spMkLst>
            <pc:docMk/>
            <pc:sldMk cId="0" sldId="275"/>
            <ac:spMk id="10" creationId="{672B5A81-EF1D-6393-AB93-D3D7047DB27B}"/>
          </ac:spMkLst>
        </pc:spChg>
        <pc:picChg chg="mod modCrop">
          <ac:chgData name="Latham, Hannah (lathamhp)" userId="S::lathamhp@ucmail.uc.edu::a60f6173-60a8-4689-a562-851e6f956117" providerId="AD" clId="Web-{47555279-AA43-5E18-97C5-D332B72E354F}" dt="2024-04-05T00:46:08.862" v="298" actId="1076"/>
          <ac:picMkLst>
            <pc:docMk/>
            <pc:sldMk cId="0" sldId="275"/>
            <ac:picMk id="8" creationId="{10413C8D-4087-E91F-8518-759802C878A0}"/>
          </ac:picMkLst>
        </pc:picChg>
      </pc:sldChg>
      <pc:sldChg chg="addSp delSp modSp ord">
        <pc:chgData name="Latham, Hannah (lathamhp)" userId="S::lathamhp@ucmail.uc.edu::a60f6173-60a8-4689-a562-851e6f956117" providerId="AD" clId="Web-{47555279-AA43-5E18-97C5-D332B72E354F}" dt="2024-04-05T01:08:36.504" v="324" actId="1076"/>
        <pc:sldMkLst>
          <pc:docMk/>
          <pc:sldMk cId="0" sldId="281"/>
        </pc:sldMkLst>
        <pc:spChg chg="add mod">
          <ac:chgData name="Latham, Hannah (lathamhp)" userId="S::lathamhp@ucmail.uc.edu::a60f6173-60a8-4689-a562-851e6f956117" providerId="AD" clId="Web-{47555279-AA43-5E18-97C5-D332B72E354F}" dt="2024-04-05T01:08:36.504" v="324" actId="1076"/>
          <ac:spMkLst>
            <pc:docMk/>
            <pc:sldMk cId="0" sldId="281"/>
            <ac:spMk id="3" creationId="{26C0B410-CBEF-2857-3EEB-D12A3C6242F4}"/>
          </ac:spMkLst>
        </pc:spChg>
        <pc:spChg chg="add mod">
          <ac:chgData name="Latham, Hannah (lathamhp)" userId="S::lathamhp@ucmail.uc.edu::a60f6173-60a8-4689-a562-851e6f956117" providerId="AD" clId="Web-{47555279-AA43-5E18-97C5-D332B72E354F}" dt="2024-04-05T01:08:29.535" v="323" actId="1076"/>
          <ac:spMkLst>
            <pc:docMk/>
            <pc:sldMk cId="0" sldId="281"/>
            <ac:spMk id="5" creationId="{36026F70-B38B-172D-B7FF-498B35C6269D}"/>
          </ac:spMkLst>
        </pc:spChg>
        <pc:spChg chg="add del mod">
          <ac:chgData name="Latham, Hannah (lathamhp)" userId="S::lathamhp@ucmail.uc.edu::a60f6173-60a8-4689-a562-851e6f956117" providerId="AD" clId="Web-{47555279-AA43-5E18-97C5-D332B72E354F}" dt="2024-04-05T01:08:15.363" v="321"/>
          <ac:spMkLst>
            <pc:docMk/>
            <pc:sldMk cId="0" sldId="281"/>
            <ac:spMk id="7" creationId="{BDEFCCA7-AC87-3745-8DCD-F9421937105D}"/>
          </ac:spMkLst>
        </pc:spChg>
        <pc:spChg chg="add del mod">
          <ac:chgData name="Latham, Hannah (lathamhp)" userId="S::lathamhp@ucmail.uc.edu::a60f6173-60a8-4689-a562-851e6f956117" providerId="AD" clId="Web-{47555279-AA43-5E18-97C5-D332B72E354F}" dt="2024-04-05T01:08:18.863" v="322"/>
          <ac:spMkLst>
            <pc:docMk/>
            <pc:sldMk cId="0" sldId="281"/>
            <ac:spMk id="9" creationId="{D84C67BA-7859-D0DF-D9E5-3F5CE7D75187}"/>
          </ac:spMkLst>
        </pc:spChg>
        <pc:spChg chg="del mod">
          <ac:chgData name="Latham, Hannah (lathamhp)" userId="S::lathamhp@ucmail.uc.edu::a60f6173-60a8-4689-a562-851e6f956117" providerId="AD" clId="Web-{47555279-AA43-5E18-97C5-D332B72E354F}" dt="2024-04-05T01:07:25.752" v="310"/>
          <ac:spMkLst>
            <pc:docMk/>
            <pc:sldMk cId="0" sldId="281"/>
            <ac:spMk id="543" creationId="{00000000-0000-0000-0000-000000000000}"/>
          </ac:spMkLst>
        </pc:spChg>
        <pc:spChg chg="del">
          <ac:chgData name="Latham, Hannah (lathamhp)" userId="S::lathamhp@ucmail.uc.edu::a60f6173-60a8-4689-a562-851e6f956117" providerId="AD" clId="Web-{47555279-AA43-5E18-97C5-D332B72E354F}" dt="2024-04-05T01:07:23.674" v="309"/>
          <ac:spMkLst>
            <pc:docMk/>
            <pc:sldMk cId="0" sldId="281"/>
            <ac:spMk id="544" creationId="{00000000-0000-0000-0000-000000000000}"/>
          </ac:spMkLst>
        </pc:spChg>
        <pc:spChg chg="del">
          <ac:chgData name="Latham, Hannah (lathamhp)" userId="S::lathamhp@ucmail.uc.edu::a60f6173-60a8-4689-a562-851e6f956117" providerId="AD" clId="Web-{47555279-AA43-5E18-97C5-D332B72E354F}" dt="2024-04-05T01:07:59.175" v="317"/>
          <ac:spMkLst>
            <pc:docMk/>
            <pc:sldMk cId="0" sldId="281"/>
            <ac:spMk id="545" creationId="{00000000-0000-0000-0000-000000000000}"/>
          </ac:spMkLst>
        </pc:spChg>
        <pc:spChg chg="del">
          <ac:chgData name="Latham, Hannah (lathamhp)" userId="S::lathamhp@ucmail.uc.edu::a60f6173-60a8-4689-a562-851e6f956117" providerId="AD" clId="Web-{47555279-AA43-5E18-97C5-D332B72E354F}" dt="2024-04-05T01:08:02.534" v="318"/>
          <ac:spMkLst>
            <pc:docMk/>
            <pc:sldMk cId="0" sldId="281"/>
            <ac:spMk id="546" creationId="{00000000-0000-0000-0000-000000000000}"/>
          </ac:spMkLst>
        </pc:spChg>
        <pc:spChg chg="mod">
          <ac:chgData name="Latham, Hannah (lathamhp)" userId="S::lathamhp@ucmail.uc.edu::a60f6173-60a8-4689-a562-851e6f956117" providerId="AD" clId="Web-{47555279-AA43-5E18-97C5-D332B72E354F}" dt="2024-04-05T01:06:20.579" v="305" actId="20577"/>
          <ac:spMkLst>
            <pc:docMk/>
            <pc:sldMk cId="0" sldId="281"/>
            <ac:spMk id="547" creationId="{00000000-0000-0000-0000-000000000000}"/>
          </ac:spMkLst>
        </pc:spChg>
        <pc:spChg chg="mod">
          <ac:chgData name="Latham, Hannah (lathamhp)" userId="S::lathamhp@ucmail.uc.edu::a60f6173-60a8-4689-a562-851e6f956117" providerId="AD" clId="Web-{47555279-AA43-5E18-97C5-D332B72E354F}" dt="2024-04-05T01:08:07.206" v="319" actId="1076"/>
          <ac:spMkLst>
            <pc:docMk/>
            <pc:sldMk cId="0" sldId="281"/>
            <ac:spMk id="548" creationId="{00000000-0000-0000-0000-000000000000}"/>
          </ac:spMkLst>
        </pc:spChg>
        <pc:spChg chg="mod">
          <ac:chgData name="Latham, Hannah (lathamhp)" userId="S::lathamhp@ucmail.uc.edu::a60f6173-60a8-4689-a562-851e6f956117" providerId="AD" clId="Web-{47555279-AA43-5E18-97C5-D332B72E354F}" dt="2024-04-05T01:08:12.956" v="320" actId="1076"/>
          <ac:spMkLst>
            <pc:docMk/>
            <pc:sldMk cId="0" sldId="281"/>
            <ac:spMk id="549" creationId="{00000000-0000-0000-0000-000000000000}"/>
          </ac:spMkLst>
        </pc:spChg>
        <pc:spChg chg="del">
          <ac:chgData name="Latham, Hannah (lathamhp)" userId="S::lathamhp@ucmail.uc.edu::a60f6173-60a8-4689-a562-851e6f956117" providerId="AD" clId="Web-{47555279-AA43-5E18-97C5-D332B72E354F}" dt="2024-04-05T01:06:55.236" v="306"/>
          <ac:spMkLst>
            <pc:docMk/>
            <pc:sldMk cId="0" sldId="281"/>
            <ac:spMk id="550" creationId="{00000000-0000-0000-0000-000000000000}"/>
          </ac:spMkLst>
        </pc:spChg>
        <pc:spChg chg="del">
          <ac:chgData name="Latham, Hannah (lathamhp)" userId="S::lathamhp@ucmail.uc.edu::a60f6173-60a8-4689-a562-851e6f956117" providerId="AD" clId="Web-{47555279-AA43-5E18-97C5-D332B72E354F}" dt="2024-04-05T01:06:59.908" v="307"/>
          <ac:spMkLst>
            <pc:docMk/>
            <pc:sldMk cId="0" sldId="281"/>
            <ac:spMk id="551" creationId="{00000000-0000-0000-0000-000000000000}"/>
          </ac:spMkLst>
        </pc:spChg>
        <pc:spChg chg="mod">
          <ac:chgData name="Latham, Hannah (lathamhp)" userId="S::lathamhp@ucmail.uc.edu::a60f6173-60a8-4689-a562-851e6f956117" providerId="AD" clId="Web-{47555279-AA43-5E18-97C5-D332B72E354F}" dt="2024-04-05T01:07:55.472" v="316" actId="1076"/>
          <ac:spMkLst>
            <pc:docMk/>
            <pc:sldMk cId="0" sldId="281"/>
            <ac:spMk id="552" creationId="{00000000-0000-0000-0000-000000000000}"/>
          </ac:spMkLst>
        </pc:spChg>
        <pc:spChg chg="mod">
          <ac:chgData name="Latham, Hannah (lathamhp)" userId="S::lathamhp@ucmail.uc.edu::a60f6173-60a8-4689-a562-851e6f956117" providerId="AD" clId="Web-{47555279-AA43-5E18-97C5-D332B72E354F}" dt="2024-04-05T01:07:41.643" v="313" actId="1076"/>
          <ac:spMkLst>
            <pc:docMk/>
            <pc:sldMk cId="0" sldId="281"/>
            <ac:spMk id="553" creationId="{00000000-0000-0000-0000-000000000000}"/>
          </ac:spMkLst>
        </pc:spChg>
        <pc:spChg chg="mod">
          <ac:chgData name="Latham, Hannah (lathamhp)" userId="S::lathamhp@ucmail.uc.edu::a60f6173-60a8-4689-a562-851e6f956117" providerId="AD" clId="Web-{47555279-AA43-5E18-97C5-D332B72E354F}" dt="2024-04-05T01:07:49.815" v="315" actId="1076"/>
          <ac:spMkLst>
            <pc:docMk/>
            <pc:sldMk cId="0" sldId="281"/>
            <ac:spMk id="554" creationId="{00000000-0000-0000-0000-000000000000}"/>
          </ac:spMkLst>
        </pc:spChg>
        <pc:spChg chg="mod">
          <ac:chgData name="Latham, Hannah (lathamhp)" userId="S::lathamhp@ucmail.uc.edu::a60f6173-60a8-4689-a562-851e6f956117" providerId="AD" clId="Web-{47555279-AA43-5E18-97C5-D332B72E354F}" dt="2024-04-05T01:07:45.018" v="314" actId="1076"/>
          <ac:spMkLst>
            <pc:docMk/>
            <pc:sldMk cId="0" sldId="281"/>
            <ac:spMk id="555" creationId="{00000000-0000-0000-0000-000000000000}"/>
          </ac:spMkLst>
        </pc:spChg>
      </pc:sldChg>
      <pc:sldChg chg="modSp">
        <pc:chgData name="Latham, Hannah (lathamhp)" userId="S::lathamhp@ucmail.uc.edu::a60f6173-60a8-4689-a562-851e6f956117" providerId="AD" clId="Web-{47555279-AA43-5E18-97C5-D332B72E354F}" dt="2024-04-04T23:37:53.498" v="169" actId="20577"/>
        <pc:sldMkLst>
          <pc:docMk/>
          <pc:sldMk cId="3113631276" sldId="317"/>
        </pc:sldMkLst>
        <pc:spChg chg="mod">
          <ac:chgData name="Latham, Hannah (lathamhp)" userId="S::lathamhp@ucmail.uc.edu::a60f6173-60a8-4689-a562-851e6f956117" providerId="AD" clId="Web-{47555279-AA43-5E18-97C5-D332B72E354F}" dt="2024-04-04T23:37:53.498" v="169" actId="20577"/>
          <ac:spMkLst>
            <pc:docMk/>
            <pc:sldMk cId="3113631276" sldId="317"/>
            <ac:spMk id="4" creationId="{F8448252-2105-3524-E5F1-93788C48BED7}"/>
          </ac:spMkLst>
        </pc:spChg>
      </pc:sldChg>
      <pc:sldChg chg="modSp ord">
        <pc:chgData name="Latham, Hannah (lathamhp)" userId="S::lathamhp@ucmail.uc.edu::a60f6173-60a8-4689-a562-851e6f956117" providerId="AD" clId="Web-{47555279-AA43-5E18-97C5-D332B72E354F}" dt="2024-04-04T23:37:27.607" v="162" actId="20577"/>
        <pc:sldMkLst>
          <pc:docMk/>
          <pc:sldMk cId="928849910" sldId="319"/>
        </pc:sldMkLst>
        <pc:spChg chg="mod">
          <ac:chgData name="Latham, Hannah (lathamhp)" userId="S::lathamhp@ucmail.uc.edu::a60f6173-60a8-4689-a562-851e6f956117" providerId="AD" clId="Web-{47555279-AA43-5E18-97C5-D332B72E354F}" dt="2024-04-04T23:37:27.607" v="162" actId="20577"/>
          <ac:spMkLst>
            <pc:docMk/>
            <pc:sldMk cId="928849910" sldId="319"/>
            <ac:spMk id="410" creationId="{00000000-0000-0000-0000-000000000000}"/>
          </ac:spMkLst>
        </pc:spChg>
      </pc:sldChg>
      <pc:sldChg chg="modSp">
        <pc:chgData name="Latham, Hannah (lathamhp)" userId="S::lathamhp@ucmail.uc.edu::a60f6173-60a8-4689-a562-851e6f956117" providerId="AD" clId="Web-{47555279-AA43-5E18-97C5-D332B72E354F}" dt="2024-04-04T23:21:53.381" v="134" actId="14100"/>
        <pc:sldMkLst>
          <pc:docMk/>
          <pc:sldMk cId="744262285" sldId="322"/>
        </pc:sldMkLst>
        <pc:spChg chg="mod">
          <ac:chgData name="Latham, Hannah (lathamhp)" userId="S::lathamhp@ucmail.uc.edu::a60f6173-60a8-4689-a562-851e6f956117" providerId="AD" clId="Web-{47555279-AA43-5E18-97C5-D332B72E354F}" dt="2024-04-04T23:21:53.381" v="134" actId="14100"/>
          <ac:spMkLst>
            <pc:docMk/>
            <pc:sldMk cId="744262285" sldId="322"/>
            <ac:spMk id="10" creationId="{6BD6E699-C0BA-41FE-996B-AB0DC14FEBB8}"/>
          </ac:spMkLst>
        </pc:spChg>
        <pc:spChg chg="mod">
          <ac:chgData name="Latham, Hannah (lathamhp)" userId="S::lathamhp@ucmail.uc.edu::a60f6173-60a8-4689-a562-851e6f956117" providerId="AD" clId="Web-{47555279-AA43-5E18-97C5-D332B72E354F}" dt="2024-04-04T22:53:01.543" v="8" actId="20577"/>
          <ac:spMkLst>
            <pc:docMk/>
            <pc:sldMk cId="744262285" sldId="322"/>
            <ac:spMk id="410" creationId="{00000000-0000-0000-0000-000000000000}"/>
          </ac:spMkLst>
        </pc:spChg>
      </pc:sldChg>
      <pc:sldChg chg="modSp">
        <pc:chgData name="Latham, Hannah (lathamhp)" userId="S::lathamhp@ucmail.uc.edu::a60f6173-60a8-4689-a562-851e6f956117" providerId="AD" clId="Web-{47555279-AA43-5E18-97C5-D332B72E354F}" dt="2024-04-04T22:52:54.261" v="6" actId="20577"/>
        <pc:sldMkLst>
          <pc:docMk/>
          <pc:sldMk cId="446747526" sldId="334"/>
        </pc:sldMkLst>
        <pc:spChg chg="mod">
          <ac:chgData name="Latham, Hannah (lathamhp)" userId="S::lathamhp@ucmail.uc.edu::a60f6173-60a8-4689-a562-851e6f956117" providerId="AD" clId="Web-{47555279-AA43-5E18-97C5-D332B72E354F}" dt="2024-04-04T22:52:14.339" v="4" actId="20577"/>
          <ac:spMkLst>
            <pc:docMk/>
            <pc:sldMk cId="446747526" sldId="334"/>
            <ac:spMk id="460" creationId="{00000000-0000-0000-0000-000000000000}"/>
          </ac:spMkLst>
        </pc:spChg>
        <pc:spChg chg="mod">
          <ac:chgData name="Latham, Hannah (lathamhp)" userId="S::lathamhp@ucmail.uc.edu::a60f6173-60a8-4689-a562-851e6f956117" providerId="AD" clId="Web-{47555279-AA43-5E18-97C5-D332B72E354F}" dt="2024-04-04T22:52:54.261" v="6" actId="20577"/>
          <ac:spMkLst>
            <pc:docMk/>
            <pc:sldMk cId="446747526" sldId="334"/>
            <ac:spMk id="461" creationId="{00000000-0000-0000-0000-000000000000}"/>
          </ac:spMkLst>
        </pc:spChg>
      </pc:sldChg>
      <pc:sldChg chg="modSp add replId">
        <pc:chgData name="Latham, Hannah (lathamhp)" userId="S::lathamhp@ucmail.uc.edu::a60f6173-60a8-4689-a562-851e6f956117" providerId="AD" clId="Web-{47555279-AA43-5E18-97C5-D332B72E354F}" dt="2024-04-04T22:52:14.307" v="3" actId="20577"/>
        <pc:sldMkLst>
          <pc:docMk/>
          <pc:sldMk cId="1680168948" sldId="335"/>
        </pc:sldMkLst>
        <pc:spChg chg="mod">
          <ac:chgData name="Latham, Hannah (lathamhp)" userId="S::lathamhp@ucmail.uc.edu::a60f6173-60a8-4689-a562-851e6f956117" providerId="AD" clId="Web-{47555279-AA43-5E18-97C5-D332B72E354F}" dt="2024-04-04T22:52:14.307" v="3" actId="20577"/>
          <ac:spMkLst>
            <pc:docMk/>
            <pc:sldMk cId="1680168948" sldId="335"/>
            <ac:spMk id="2" creationId="{33B3426E-B83B-D060-035A-5473D6677F0F}"/>
          </ac:spMkLst>
        </pc:spChg>
      </pc:sldChg>
      <pc:sldChg chg="modSp">
        <pc:chgData name="Latham, Hannah (lathamhp)" userId="S::lathamhp@ucmail.uc.edu::a60f6173-60a8-4689-a562-851e6f956117" providerId="AD" clId="Web-{47555279-AA43-5E18-97C5-D332B72E354F}" dt="2024-04-05T00:54:42.500" v="299" actId="20577"/>
        <pc:sldMkLst>
          <pc:docMk/>
          <pc:sldMk cId="2049340608" sldId="336"/>
        </pc:sldMkLst>
        <pc:spChg chg="mod">
          <ac:chgData name="Latham, Hannah (lathamhp)" userId="S::lathamhp@ucmail.uc.edu::a60f6173-60a8-4689-a562-851e6f956117" providerId="AD" clId="Web-{47555279-AA43-5E18-97C5-D332B72E354F}" dt="2024-04-05T00:54:42.500" v="299" actId="20577"/>
          <ac:spMkLst>
            <pc:docMk/>
            <pc:sldMk cId="2049340608" sldId="336"/>
            <ac:spMk id="410" creationId="{00000000-0000-0000-0000-000000000000}"/>
          </ac:spMkLst>
        </pc:spChg>
      </pc:sldChg>
    </pc:docChg>
  </pc:docChgLst>
  <pc:docChgLst>
    <pc:chgData name="Marturu, Bharath (marturbh)" userId="af37d83d-1665-46cc-ae1b-dace51f36611" providerId="ADAL" clId="{852975B9-EDF6-4716-BF75-17A6DD3F6882}"/>
    <pc:docChg chg="undo custSel addSld delSld modSld">
      <pc:chgData name="Marturu, Bharath (marturbh)" userId="af37d83d-1665-46cc-ae1b-dace51f36611" providerId="ADAL" clId="{852975B9-EDF6-4716-BF75-17A6DD3F6882}" dt="2024-04-05T13:30:10.532" v="289" actId="113"/>
      <pc:docMkLst>
        <pc:docMk/>
      </pc:docMkLst>
      <pc:sldChg chg="addSp delSp modSp mod modClrScheme chgLayout">
        <pc:chgData name="Marturu, Bharath (marturbh)" userId="af37d83d-1665-46cc-ae1b-dace51f36611" providerId="ADAL" clId="{852975B9-EDF6-4716-BF75-17A6DD3F6882}" dt="2024-04-05T04:56:27.849" v="219" actId="20577"/>
        <pc:sldMkLst>
          <pc:docMk/>
          <pc:sldMk cId="928849910" sldId="319"/>
        </pc:sldMkLst>
        <pc:spChg chg="add del mod">
          <ac:chgData name="Marturu, Bharath (marturbh)" userId="af37d83d-1665-46cc-ae1b-dace51f36611" providerId="ADAL" clId="{852975B9-EDF6-4716-BF75-17A6DD3F6882}" dt="2024-04-05T04:53:42.856" v="210" actId="26606"/>
          <ac:spMkLst>
            <pc:docMk/>
            <pc:sldMk cId="928849910" sldId="319"/>
            <ac:spMk id="2" creationId="{06C0DBFD-B2FF-53A2-7E86-1E05D72251EF}"/>
          </ac:spMkLst>
        </pc:spChg>
        <pc:spChg chg="mod">
          <ac:chgData name="Marturu, Bharath (marturbh)" userId="af37d83d-1665-46cc-ae1b-dace51f36611" providerId="ADAL" clId="{852975B9-EDF6-4716-BF75-17A6DD3F6882}" dt="2024-04-05T04:53:42.856" v="210" actId="26606"/>
          <ac:spMkLst>
            <pc:docMk/>
            <pc:sldMk cId="928849910" sldId="319"/>
            <ac:spMk id="410" creationId="{00000000-0000-0000-0000-000000000000}"/>
          </ac:spMkLst>
        </pc:spChg>
        <pc:graphicFrameChg chg="add del">
          <ac:chgData name="Marturu, Bharath (marturbh)" userId="af37d83d-1665-46cc-ae1b-dace51f36611" providerId="ADAL" clId="{852975B9-EDF6-4716-BF75-17A6DD3F6882}" dt="2024-04-05T04:53:38.958" v="207" actId="26606"/>
          <ac:graphicFrameMkLst>
            <pc:docMk/>
            <pc:sldMk cId="928849910" sldId="319"/>
            <ac:graphicFrameMk id="412" creationId="{C1A2CEBC-2799-0CE6-3155-F1985A6B776D}"/>
          </ac:graphicFrameMkLst>
        </pc:graphicFrameChg>
        <pc:graphicFrameChg chg="add del">
          <ac:chgData name="Marturu, Bharath (marturbh)" userId="af37d83d-1665-46cc-ae1b-dace51f36611" providerId="ADAL" clId="{852975B9-EDF6-4716-BF75-17A6DD3F6882}" dt="2024-04-05T04:53:42.822" v="209" actId="26606"/>
          <ac:graphicFrameMkLst>
            <pc:docMk/>
            <pc:sldMk cId="928849910" sldId="319"/>
            <ac:graphicFrameMk id="414" creationId="{F209ADD0-79D6-1F5D-E2D7-AEB105C3E9AE}"/>
          </ac:graphicFrameMkLst>
        </pc:graphicFrameChg>
        <pc:graphicFrameChg chg="add mod">
          <ac:chgData name="Marturu, Bharath (marturbh)" userId="af37d83d-1665-46cc-ae1b-dace51f36611" providerId="ADAL" clId="{852975B9-EDF6-4716-BF75-17A6DD3F6882}" dt="2024-04-05T04:56:27.849" v="219" actId="20577"/>
          <ac:graphicFrameMkLst>
            <pc:docMk/>
            <pc:sldMk cId="928849910" sldId="319"/>
            <ac:graphicFrameMk id="416" creationId="{0C0E8E58-48D2-55D6-339B-5B3EE0693D47}"/>
          </ac:graphicFrameMkLst>
        </pc:graphicFrameChg>
      </pc:sldChg>
      <pc:sldChg chg="modSp mod">
        <pc:chgData name="Marturu, Bharath (marturbh)" userId="af37d83d-1665-46cc-ae1b-dace51f36611" providerId="ADAL" clId="{852975B9-EDF6-4716-BF75-17A6DD3F6882}" dt="2024-04-05T13:30:10.532" v="289" actId="113"/>
        <pc:sldMkLst>
          <pc:docMk/>
          <pc:sldMk cId="744262285" sldId="322"/>
        </pc:sldMkLst>
        <pc:spChg chg="mod">
          <ac:chgData name="Marturu, Bharath (marturbh)" userId="af37d83d-1665-46cc-ae1b-dace51f36611" providerId="ADAL" clId="{852975B9-EDF6-4716-BF75-17A6DD3F6882}" dt="2024-04-05T13:30:10.532" v="289" actId="113"/>
          <ac:spMkLst>
            <pc:docMk/>
            <pc:sldMk cId="744262285" sldId="322"/>
            <ac:spMk id="11" creationId="{920494FA-ACD8-4B91-ACB1-CFC3FBD316A2}"/>
          </ac:spMkLst>
        </pc:spChg>
      </pc:sldChg>
      <pc:sldChg chg="modSp mod">
        <pc:chgData name="Marturu, Bharath (marturbh)" userId="af37d83d-1665-46cc-ae1b-dace51f36611" providerId="ADAL" clId="{852975B9-EDF6-4716-BF75-17A6DD3F6882}" dt="2024-04-05T01:10:12.984" v="201" actId="14100"/>
        <pc:sldMkLst>
          <pc:docMk/>
          <pc:sldMk cId="3262727596" sldId="324"/>
        </pc:sldMkLst>
        <pc:graphicFrameChg chg="mod">
          <ac:chgData name="Marturu, Bharath (marturbh)" userId="af37d83d-1665-46cc-ae1b-dace51f36611" providerId="ADAL" clId="{852975B9-EDF6-4716-BF75-17A6DD3F6882}" dt="2024-04-05T01:10:12.984" v="201" actId="14100"/>
          <ac:graphicFrameMkLst>
            <pc:docMk/>
            <pc:sldMk cId="3262727596" sldId="324"/>
            <ac:graphicFrameMk id="9" creationId="{F2B14713-B9B2-44FB-9263-798762FDEBC6}"/>
          </ac:graphicFrameMkLst>
        </pc:graphicFrameChg>
      </pc:sldChg>
      <pc:sldChg chg="modSp mod">
        <pc:chgData name="Marturu, Bharath (marturbh)" userId="af37d83d-1665-46cc-ae1b-dace51f36611" providerId="ADAL" clId="{852975B9-EDF6-4716-BF75-17A6DD3F6882}" dt="2024-04-05T01:08:41.457" v="197" actId="207"/>
        <pc:sldMkLst>
          <pc:docMk/>
          <pc:sldMk cId="557513760" sldId="332"/>
        </pc:sldMkLst>
        <pc:spChg chg="mod">
          <ac:chgData name="Marturu, Bharath (marturbh)" userId="af37d83d-1665-46cc-ae1b-dace51f36611" providerId="ADAL" clId="{852975B9-EDF6-4716-BF75-17A6DD3F6882}" dt="2024-04-05T01:08:26.076" v="195" actId="207"/>
          <ac:spMkLst>
            <pc:docMk/>
            <pc:sldMk cId="557513760" sldId="332"/>
            <ac:spMk id="545" creationId="{00000000-0000-0000-0000-000000000000}"/>
          </ac:spMkLst>
        </pc:spChg>
        <pc:spChg chg="mod">
          <ac:chgData name="Marturu, Bharath (marturbh)" userId="af37d83d-1665-46cc-ae1b-dace51f36611" providerId="ADAL" clId="{852975B9-EDF6-4716-BF75-17A6DD3F6882}" dt="2024-04-05T01:08:41.457" v="197" actId="207"/>
          <ac:spMkLst>
            <pc:docMk/>
            <pc:sldMk cId="557513760" sldId="332"/>
            <ac:spMk id="548" creationId="{00000000-0000-0000-0000-000000000000}"/>
          </ac:spMkLst>
        </pc:spChg>
        <pc:spChg chg="mod">
          <ac:chgData name="Marturu, Bharath (marturbh)" userId="af37d83d-1665-46cc-ae1b-dace51f36611" providerId="ADAL" clId="{852975B9-EDF6-4716-BF75-17A6DD3F6882}" dt="2024-04-05T01:00:09.884" v="163" actId="207"/>
          <ac:spMkLst>
            <pc:docMk/>
            <pc:sldMk cId="557513760" sldId="332"/>
            <ac:spMk id="553" creationId="{00000000-0000-0000-0000-000000000000}"/>
          </ac:spMkLst>
        </pc:spChg>
        <pc:spChg chg="mod">
          <ac:chgData name="Marturu, Bharath (marturbh)" userId="af37d83d-1665-46cc-ae1b-dace51f36611" providerId="ADAL" clId="{852975B9-EDF6-4716-BF75-17A6DD3F6882}" dt="2024-04-05T01:07:23.978" v="193" actId="207"/>
          <ac:spMkLst>
            <pc:docMk/>
            <pc:sldMk cId="557513760" sldId="332"/>
            <ac:spMk id="555" creationId="{00000000-0000-0000-0000-000000000000}"/>
          </ac:spMkLst>
        </pc:spChg>
      </pc:sldChg>
      <pc:sldChg chg="addSp modSp">
        <pc:chgData name="Marturu, Bharath (marturbh)" userId="af37d83d-1665-46cc-ae1b-dace51f36611" providerId="ADAL" clId="{852975B9-EDF6-4716-BF75-17A6DD3F6882}" dt="2024-04-05T01:56:08.427" v="203" actId="571"/>
        <pc:sldMkLst>
          <pc:docMk/>
          <pc:sldMk cId="2325423385" sldId="333"/>
        </pc:sldMkLst>
        <pc:spChg chg="add mod">
          <ac:chgData name="Marturu, Bharath (marturbh)" userId="af37d83d-1665-46cc-ae1b-dace51f36611" providerId="ADAL" clId="{852975B9-EDF6-4716-BF75-17A6DD3F6882}" dt="2024-04-05T01:56:08.427" v="203" actId="571"/>
          <ac:spMkLst>
            <pc:docMk/>
            <pc:sldMk cId="2325423385" sldId="333"/>
            <ac:spMk id="4" creationId="{EF569018-AC25-FAF0-8CBA-C0D9BE85844C}"/>
          </ac:spMkLst>
        </pc:spChg>
      </pc:sldChg>
      <pc:sldChg chg="new del">
        <pc:chgData name="Marturu, Bharath (marturbh)" userId="af37d83d-1665-46cc-ae1b-dace51f36611" providerId="ADAL" clId="{852975B9-EDF6-4716-BF75-17A6DD3F6882}" dt="2024-04-05T00:50:39.917" v="16" actId="47"/>
        <pc:sldMkLst>
          <pc:docMk/>
          <pc:sldMk cId="1688870874" sldId="337"/>
        </pc:sldMkLst>
      </pc:sldChg>
      <pc:sldChg chg="addSp modSp new del mod">
        <pc:chgData name="Marturu, Bharath (marturbh)" userId="af37d83d-1665-46cc-ae1b-dace51f36611" providerId="ADAL" clId="{852975B9-EDF6-4716-BF75-17A6DD3F6882}" dt="2024-04-05T00:50:25.823" v="12" actId="680"/>
        <pc:sldMkLst>
          <pc:docMk/>
          <pc:sldMk cId="2978398658" sldId="337"/>
        </pc:sldMkLst>
        <pc:spChg chg="add mod">
          <ac:chgData name="Marturu, Bharath (marturbh)" userId="af37d83d-1665-46cc-ae1b-dace51f36611" providerId="ADAL" clId="{852975B9-EDF6-4716-BF75-17A6DD3F6882}" dt="2024-04-05T00:50:25.123" v="11"/>
          <ac:spMkLst>
            <pc:docMk/>
            <pc:sldMk cId="2978398658" sldId="337"/>
            <ac:spMk id="3" creationId="{64A59CF9-0D60-F710-8B0F-684093A7E38C}"/>
          </ac:spMkLst>
        </pc:spChg>
        <pc:graphicFrameChg chg="add mod modGraphic">
          <ac:chgData name="Marturu, Bharath (marturbh)" userId="af37d83d-1665-46cc-ae1b-dace51f36611" providerId="ADAL" clId="{852975B9-EDF6-4716-BF75-17A6DD3F6882}" dt="2024-04-05T00:50:22.934" v="10" actId="13926"/>
          <ac:graphicFrameMkLst>
            <pc:docMk/>
            <pc:sldMk cId="2978398658" sldId="337"/>
            <ac:graphicFrameMk id="4" creationId="{0CCAFB39-B048-153B-1E4F-44EDEFA38A78}"/>
          </ac:graphicFrameMkLst>
        </pc:graphicFrameChg>
      </pc:sldChg>
      <pc:sldChg chg="new del">
        <pc:chgData name="Marturu, Bharath (marturbh)" userId="af37d83d-1665-46cc-ae1b-dace51f36611" providerId="ADAL" clId="{852975B9-EDF6-4716-BF75-17A6DD3F6882}" dt="2024-04-05T00:49:25.633" v="1" actId="680"/>
        <pc:sldMkLst>
          <pc:docMk/>
          <pc:sldMk cId="3911913771" sldId="337"/>
        </pc:sldMkLst>
      </pc:sldChg>
      <pc:sldChg chg="modSp add del mod">
        <pc:chgData name="Marturu, Bharath (marturbh)" userId="af37d83d-1665-46cc-ae1b-dace51f36611" providerId="ADAL" clId="{852975B9-EDF6-4716-BF75-17A6DD3F6882}" dt="2024-04-05T00:50:58.016" v="18" actId="47"/>
        <pc:sldMkLst>
          <pc:docMk/>
          <pc:sldMk cId="327482077" sldId="338"/>
        </pc:sldMkLst>
        <pc:spChg chg="mod">
          <ac:chgData name="Marturu, Bharath (marturbh)" userId="af37d83d-1665-46cc-ae1b-dace51f36611" providerId="ADAL" clId="{852975B9-EDF6-4716-BF75-17A6DD3F6882}" dt="2024-04-05T00:50:36.773" v="15" actId="27636"/>
          <ac:spMkLst>
            <pc:docMk/>
            <pc:sldMk cId="327482077" sldId="338"/>
            <ac:spMk id="4" creationId="{E24B104D-250A-A1E4-5D6F-3906A55CB741}"/>
          </ac:spMkLst>
        </pc:spChg>
        <pc:graphicFrameChg chg="mod">
          <ac:chgData name="Marturu, Bharath (marturbh)" userId="af37d83d-1665-46cc-ae1b-dace51f36611" providerId="ADAL" clId="{852975B9-EDF6-4716-BF75-17A6DD3F6882}" dt="2024-04-05T00:50:36.683" v="14"/>
          <ac:graphicFrameMkLst>
            <pc:docMk/>
            <pc:sldMk cId="327482077" sldId="338"/>
            <ac:graphicFrameMk id="11" creationId="{3BA49BF1-B0D5-9549-B650-88D269DDFCD8}"/>
          </ac:graphicFrameMkLst>
        </pc:graphicFrameChg>
        <pc:graphicFrameChg chg="mod">
          <ac:chgData name="Marturu, Bharath (marturbh)" userId="af37d83d-1665-46cc-ae1b-dace51f36611" providerId="ADAL" clId="{852975B9-EDF6-4716-BF75-17A6DD3F6882}" dt="2024-04-05T00:50:36.683" v="14"/>
          <ac:graphicFrameMkLst>
            <pc:docMk/>
            <pc:sldMk cId="327482077" sldId="338"/>
            <ac:graphicFrameMk id="13" creationId="{E86141F8-2F87-8745-A5B6-9FD440F39827}"/>
          </ac:graphicFrameMkLst>
        </pc:graphicFrameChg>
        <pc:graphicFrameChg chg="mod">
          <ac:chgData name="Marturu, Bharath (marturbh)" userId="af37d83d-1665-46cc-ae1b-dace51f36611" providerId="ADAL" clId="{852975B9-EDF6-4716-BF75-17A6DD3F6882}" dt="2024-04-05T00:50:36.683" v="14"/>
          <ac:graphicFrameMkLst>
            <pc:docMk/>
            <pc:sldMk cId="327482077" sldId="338"/>
            <ac:graphicFrameMk id="21" creationId="{EBD4486A-F9C7-AD44-BBC1-87EFB8A3050B}"/>
          </ac:graphicFrameMkLst>
        </pc:graphicFrameChg>
      </pc:sldChg>
      <pc:sldChg chg="add del">
        <pc:chgData name="Marturu, Bharath (marturbh)" userId="af37d83d-1665-46cc-ae1b-dace51f36611" providerId="ADAL" clId="{852975B9-EDF6-4716-BF75-17A6DD3F6882}" dt="2024-04-05T00:49:42.177" v="4"/>
        <pc:sldMkLst>
          <pc:docMk/>
          <pc:sldMk cId="3100797826" sldId="338"/>
        </pc:sldMkLst>
      </pc:sldChg>
      <pc:sldChg chg="modSp add del mod">
        <pc:chgData name="Marturu, Bharath (marturbh)" userId="af37d83d-1665-46cc-ae1b-dace51f36611" providerId="ADAL" clId="{852975B9-EDF6-4716-BF75-17A6DD3F6882}" dt="2024-04-05T01:06:46.616" v="191" actId="47"/>
        <pc:sldMkLst>
          <pc:docMk/>
          <pc:sldMk cId="3930618213" sldId="339"/>
        </pc:sldMkLst>
        <pc:spChg chg="mod">
          <ac:chgData name="Marturu, Bharath (marturbh)" userId="af37d83d-1665-46cc-ae1b-dace51f36611" providerId="ADAL" clId="{852975B9-EDF6-4716-BF75-17A6DD3F6882}" dt="2024-04-05T00:53:19.695" v="92" actId="20577"/>
          <ac:spMkLst>
            <pc:docMk/>
            <pc:sldMk cId="3930618213" sldId="339"/>
            <ac:spMk id="10" creationId="{892151AD-C6DC-254D-ABDB-01733B1A1B29}"/>
          </ac:spMkLst>
        </pc:spChg>
        <pc:spChg chg="mod">
          <ac:chgData name="Marturu, Bharath (marturbh)" userId="af37d83d-1665-46cc-ae1b-dace51f36611" providerId="ADAL" clId="{852975B9-EDF6-4716-BF75-17A6DD3F6882}" dt="2024-04-05T00:52:09.154" v="41" actId="20577"/>
          <ac:spMkLst>
            <pc:docMk/>
            <pc:sldMk cId="3930618213" sldId="339"/>
            <ac:spMk id="12" creationId="{47215362-92C9-E541-A7AC-BB99EC917544}"/>
          </ac:spMkLst>
        </pc:spChg>
        <pc:spChg chg="mod">
          <ac:chgData name="Marturu, Bharath (marturbh)" userId="af37d83d-1665-46cc-ae1b-dace51f36611" providerId="ADAL" clId="{852975B9-EDF6-4716-BF75-17A6DD3F6882}" dt="2024-04-05T00:54:32.860" v="130" actId="14100"/>
          <ac:spMkLst>
            <pc:docMk/>
            <pc:sldMk cId="3930618213" sldId="339"/>
            <ac:spMk id="15" creationId="{671E62DE-C341-A047-BCE7-790BA4D565E6}"/>
          </ac:spMkLst>
        </pc:spChg>
        <pc:spChg chg="mod">
          <ac:chgData name="Marturu, Bharath (marturbh)" userId="af37d83d-1665-46cc-ae1b-dace51f36611" providerId="ADAL" clId="{852975B9-EDF6-4716-BF75-17A6DD3F6882}" dt="2024-04-05T00:52:51.874" v="71" actId="20577"/>
          <ac:spMkLst>
            <pc:docMk/>
            <pc:sldMk cId="3930618213" sldId="339"/>
            <ac:spMk id="16" creationId="{CFF677AC-C8B5-8F45-AF36-38D6DD488903}"/>
          </ac:spMkLst>
        </pc:spChg>
        <pc:spChg chg="mod">
          <ac:chgData name="Marturu, Bharath (marturbh)" userId="af37d83d-1665-46cc-ae1b-dace51f36611" providerId="ADAL" clId="{852975B9-EDF6-4716-BF75-17A6DD3F6882}" dt="2024-04-05T00:55:17.182" v="153" actId="14100"/>
          <ac:spMkLst>
            <pc:docMk/>
            <pc:sldMk cId="3930618213" sldId="339"/>
            <ac:spMk id="20" creationId="{5CD9AF34-7025-B14D-A904-5B03ADF9D13E}"/>
          </ac:spMkLst>
        </pc:spChg>
        <pc:graphicFrameChg chg="mod">
          <ac:chgData name="Marturu, Bharath (marturbh)" userId="af37d83d-1665-46cc-ae1b-dace51f36611" providerId="ADAL" clId="{852975B9-EDF6-4716-BF75-17A6DD3F6882}" dt="2024-04-05T00:51:02.584" v="19" actId="21"/>
          <ac:graphicFrameMkLst>
            <pc:docMk/>
            <pc:sldMk cId="3930618213" sldId="339"/>
            <ac:graphicFrameMk id="7" creationId="{FB72BE38-93EC-8F40-BD36-A64E5074A067}"/>
          </ac:graphicFrameMkLst>
        </pc:graphicFrameChg>
        <pc:graphicFrameChg chg="mod modGraphic">
          <ac:chgData name="Marturu, Bharath (marturbh)" userId="af37d83d-1665-46cc-ae1b-dace51f36611" providerId="ADAL" clId="{852975B9-EDF6-4716-BF75-17A6DD3F6882}" dt="2024-04-05T00:53:24.336" v="97" actId="20577"/>
          <ac:graphicFrameMkLst>
            <pc:docMk/>
            <pc:sldMk cId="3930618213" sldId="339"/>
            <ac:graphicFrameMk id="11" creationId="{3BA49BF1-B0D5-9549-B650-88D269DDFCD8}"/>
          </ac:graphicFrameMkLst>
        </pc:graphicFrameChg>
        <pc:graphicFrameChg chg="mod modGraphic">
          <ac:chgData name="Marturu, Bharath (marturbh)" userId="af37d83d-1665-46cc-ae1b-dace51f36611" providerId="ADAL" clId="{852975B9-EDF6-4716-BF75-17A6DD3F6882}" dt="2024-04-05T00:52:25.314" v="57" actId="14734"/>
          <ac:graphicFrameMkLst>
            <pc:docMk/>
            <pc:sldMk cId="3930618213" sldId="339"/>
            <ac:graphicFrameMk id="13" creationId="{E86141F8-2F87-8745-A5B6-9FD440F39827}"/>
          </ac:graphicFrameMkLst>
        </pc:graphicFrameChg>
        <pc:graphicFrameChg chg="modGraphic">
          <ac:chgData name="Marturu, Bharath (marturbh)" userId="af37d83d-1665-46cc-ae1b-dace51f36611" providerId="ADAL" clId="{852975B9-EDF6-4716-BF75-17A6DD3F6882}" dt="2024-04-05T00:51:45.221" v="26" actId="20577"/>
          <ac:graphicFrameMkLst>
            <pc:docMk/>
            <pc:sldMk cId="3930618213" sldId="339"/>
            <ac:graphicFrameMk id="17" creationId="{36DA0818-A45B-9842-8D75-3219FC35D842}"/>
          </ac:graphicFrameMkLst>
        </pc:graphicFrameChg>
        <pc:graphicFrameChg chg="modGraphic">
          <ac:chgData name="Marturu, Bharath (marturbh)" userId="af37d83d-1665-46cc-ae1b-dace51f36611" providerId="ADAL" clId="{852975B9-EDF6-4716-BF75-17A6DD3F6882}" dt="2024-04-05T00:53:09.606" v="83" actId="14734"/>
          <ac:graphicFrameMkLst>
            <pc:docMk/>
            <pc:sldMk cId="3930618213" sldId="339"/>
            <ac:graphicFrameMk id="19" creationId="{B03F7B8A-6DBA-B247-9F23-1D715800F75B}"/>
          </ac:graphicFrameMkLst>
        </pc:graphicFrameChg>
        <pc:graphicFrameChg chg="mod modGraphic">
          <ac:chgData name="Marturu, Bharath (marturbh)" userId="af37d83d-1665-46cc-ae1b-dace51f36611" providerId="ADAL" clId="{852975B9-EDF6-4716-BF75-17A6DD3F6882}" dt="2024-04-05T00:55:39.668" v="160" actId="1076"/>
          <ac:graphicFrameMkLst>
            <pc:docMk/>
            <pc:sldMk cId="3930618213" sldId="339"/>
            <ac:graphicFrameMk id="21" creationId="{EBD4486A-F9C7-AD44-BBC1-87EFB8A3050B}"/>
          </ac:graphicFrameMkLst>
        </pc:graphicFrameChg>
        <pc:graphicFrameChg chg="mod modGraphic">
          <ac:chgData name="Marturu, Bharath (marturbh)" userId="af37d83d-1665-46cc-ae1b-dace51f36611" providerId="ADAL" clId="{852975B9-EDF6-4716-BF75-17A6DD3F6882}" dt="2024-04-05T00:54:42.720" v="133" actId="14100"/>
          <ac:graphicFrameMkLst>
            <pc:docMk/>
            <pc:sldMk cId="3930618213" sldId="339"/>
            <ac:graphicFrameMk id="22" creationId="{2315C212-F976-E242-AE18-DE2A1ED7102B}"/>
          </ac:graphicFrameMkLst>
        </pc:graphicFrameChg>
      </pc:sldChg>
      <pc:sldChg chg="addSp delSp modSp new del mod">
        <pc:chgData name="Marturu, Bharath (marturbh)" userId="af37d83d-1665-46cc-ae1b-dace51f36611" providerId="ADAL" clId="{852975B9-EDF6-4716-BF75-17A6DD3F6882}" dt="2024-04-05T01:06:46.616" v="191" actId="47"/>
        <pc:sldMkLst>
          <pc:docMk/>
          <pc:sldMk cId="2420530132" sldId="340"/>
        </pc:sldMkLst>
        <pc:spChg chg="del">
          <ac:chgData name="Marturu, Bharath (marturbh)" userId="af37d83d-1665-46cc-ae1b-dace51f36611" providerId="ADAL" clId="{852975B9-EDF6-4716-BF75-17A6DD3F6882}" dt="2024-04-05T01:03:54.586" v="165" actId="478"/>
          <ac:spMkLst>
            <pc:docMk/>
            <pc:sldMk cId="2420530132" sldId="340"/>
            <ac:spMk id="2" creationId="{872296AD-B789-A890-C068-AA83CFF730CB}"/>
          </ac:spMkLst>
        </pc:spChg>
        <pc:spChg chg="add mod">
          <ac:chgData name="Marturu, Bharath (marturbh)" userId="af37d83d-1665-46cc-ae1b-dace51f36611" providerId="ADAL" clId="{852975B9-EDF6-4716-BF75-17A6DD3F6882}" dt="2024-04-05T01:04:08.801" v="173"/>
          <ac:spMkLst>
            <pc:docMk/>
            <pc:sldMk cId="2420530132" sldId="340"/>
            <ac:spMk id="3" creationId="{A004946D-1EFD-5826-5E95-D88CA74BEB0E}"/>
          </ac:spMkLst>
        </pc:spChg>
        <pc:spChg chg="add mod">
          <ac:chgData name="Marturu, Bharath (marturbh)" userId="af37d83d-1665-46cc-ae1b-dace51f36611" providerId="ADAL" clId="{852975B9-EDF6-4716-BF75-17A6DD3F6882}" dt="2024-04-05T01:03:56.033" v="166"/>
          <ac:spMkLst>
            <pc:docMk/>
            <pc:sldMk cId="2420530132" sldId="340"/>
            <ac:spMk id="5" creationId="{CF5018E1-B1FE-1F71-9A8B-EC718625CEDF}"/>
          </ac:spMkLst>
        </pc:spChg>
        <pc:spChg chg="add mod">
          <ac:chgData name="Marturu, Bharath (marturbh)" userId="af37d83d-1665-46cc-ae1b-dace51f36611" providerId="ADAL" clId="{852975B9-EDF6-4716-BF75-17A6DD3F6882}" dt="2024-04-05T01:03:56.033" v="166"/>
          <ac:spMkLst>
            <pc:docMk/>
            <pc:sldMk cId="2420530132" sldId="340"/>
            <ac:spMk id="7" creationId="{1054A260-E281-E966-C21D-3793543BCEA6}"/>
          </ac:spMkLst>
        </pc:spChg>
        <pc:spChg chg="add mod">
          <ac:chgData name="Marturu, Bharath (marturbh)" userId="af37d83d-1665-46cc-ae1b-dace51f36611" providerId="ADAL" clId="{852975B9-EDF6-4716-BF75-17A6DD3F6882}" dt="2024-04-05T01:03:56.033" v="166"/>
          <ac:spMkLst>
            <pc:docMk/>
            <pc:sldMk cId="2420530132" sldId="340"/>
            <ac:spMk id="9" creationId="{ABF1DA0B-DB69-C83A-3CAA-D864FA2B167D}"/>
          </ac:spMkLst>
        </pc:spChg>
        <pc:spChg chg="add mod">
          <ac:chgData name="Marturu, Bharath (marturbh)" userId="af37d83d-1665-46cc-ae1b-dace51f36611" providerId="ADAL" clId="{852975B9-EDF6-4716-BF75-17A6DD3F6882}" dt="2024-04-05T01:03:56.033" v="166"/>
          <ac:spMkLst>
            <pc:docMk/>
            <pc:sldMk cId="2420530132" sldId="340"/>
            <ac:spMk id="11" creationId="{CE9A4EF5-D06C-BD41-6077-79C6AAB70340}"/>
          </ac:spMkLst>
        </pc:spChg>
        <pc:spChg chg="add mod">
          <ac:chgData name="Marturu, Bharath (marturbh)" userId="af37d83d-1665-46cc-ae1b-dace51f36611" providerId="ADAL" clId="{852975B9-EDF6-4716-BF75-17A6DD3F6882}" dt="2024-04-05T01:03:56.033" v="166"/>
          <ac:spMkLst>
            <pc:docMk/>
            <pc:sldMk cId="2420530132" sldId="340"/>
            <ac:spMk id="13" creationId="{6F6DAFFF-8804-ED4E-DA55-EEAF1116759C}"/>
          </ac:spMkLst>
        </pc:spChg>
        <pc:spChg chg="add mod">
          <ac:chgData name="Marturu, Bharath (marturbh)" userId="af37d83d-1665-46cc-ae1b-dace51f36611" providerId="ADAL" clId="{852975B9-EDF6-4716-BF75-17A6DD3F6882}" dt="2024-04-05T01:03:56.033" v="166"/>
          <ac:spMkLst>
            <pc:docMk/>
            <pc:sldMk cId="2420530132" sldId="340"/>
            <ac:spMk id="15" creationId="{B4BAA546-E6BC-E636-D8A9-B80ABFD4881C}"/>
          </ac:spMkLst>
        </pc:spChg>
        <pc:spChg chg="add mod">
          <ac:chgData name="Marturu, Bharath (marturbh)" userId="af37d83d-1665-46cc-ae1b-dace51f36611" providerId="ADAL" clId="{852975B9-EDF6-4716-BF75-17A6DD3F6882}" dt="2024-04-05T01:04:45.930" v="178" actId="113"/>
          <ac:spMkLst>
            <pc:docMk/>
            <pc:sldMk cId="2420530132" sldId="340"/>
            <ac:spMk id="17" creationId="{79F5E9DD-BB30-71CF-FF6D-AC4D02C98D9D}"/>
          </ac:spMkLst>
        </pc:spChg>
        <pc:spChg chg="add mod">
          <ac:chgData name="Marturu, Bharath (marturbh)" userId="af37d83d-1665-46cc-ae1b-dace51f36611" providerId="ADAL" clId="{852975B9-EDF6-4716-BF75-17A6DD3F6882}" dt="2024-04-05T01:04:36.049" v="175" actId="207"/>
          <ac:spMkLst>
            <pc:docMk/>
            <pc:sldMk cId="2420530132" sldId="340"/>
            <ac:spMk id="19" creationId="{4C542D93-C43F-8F5D-D354-E2164E5D59A2}"/>
          </ac:spMkLst>
        </pc:spChg>
        <pc:spChg chg="add mod">
          <ac:chgData name="Marturu, Bharath (marturbh)" userId="af37d83d-1665-46cc-ae1b-dace51f36611" providerId="ADAL" clId="{852975B9-EDF6-4716-BF75-17A6DD3F6882}" dt="2024-04-05T01:04:36.049" v="175" actId="207"/>
          <ac:spMkLst>
            <pc:docMk/>
            <pc:sldMk cId="2420530132" sldId="340"/>
            <ac:spMk id="21" creationId="{D304D86C-ACC9-AA78-BDBB-DD1525A910EF}"/>
          </ac:spMkLst>
        </pc:spChg>
        <pc:spChg chg="add mod">
          <ac:chgData name="Marturu, Bharath (marturbh)" userId="af37d83d-1665-46cc-ae1b-dace51f36611" providerId="ADAL" clId="{852975B9-EDF6-4716-BF75-17A6DD3F6882}" dt="2024-04-05T01:04:36.049" v="175" actId="207"/>
          <ac:spMkLst>
            <pc:docMk/>
            <pc:sldMk cId="2420530132" sldId="340"/>
            <ac:spMk id="23" creationId="{402F8A57-9F68-5F6C-B6A7-504AC7D520FF}"/>
          </ac:spMkLst>
        </pc:spChg>
        <pc:spChg chg="add mod">
          <ac:chgData name="Marturu, Bharath (marturbh)" userId="af37d83d-1665-46cc-ae1b-dace51f36611" providerId="ADAL" clId="{852975B9-EDF6-4716-BF75-17A6DD3F6882}" dt="2024-04-05T01:04:36.049" v="175" actId="207"/>
          <ac:spMkLst>
            <pc:docMk/>
            <pc:sldMk cId="2420530132" sldId="340"/>
            <ac:spMk id="25" creationId="{6C37CC30-5661-B114-F1E4-D2E2043112BA}"/>
          </ac:spMkLst>
        </pc:spChg>
        <pc:spChg chg="add mod">
          <ac:chgData name="Marturu, Bharath (marturbh)" userId="af37d83d-1665-46cc-ae1b-dace51f36611" providerId="ADAL" clId="{852975B9-EDF6-4716-BF75-17A6DD3F6882}" dt="2024-04-05T01:04:36.049" v="175" actId="207"/>
          <ac:spMkLst>
            <pc:docMk/>
            <pc:sldMk cId="2420530132" sldId="340"/>
            <ac:spMk id="27" creationId="{1C0E488B-53D8-45EB-FD89-A065F537EB93}"/>
          </ac:spMkLst>
        </pc:spChg>
        <pc:spChg chg="add mod">
          <ac:chgData name="Marturu, Bharath (marturbh)" userId="af37d83d-1665-46cc-ae1b-dace51f36611" providerId="ADAL" clId="{852975B9-EDF6-4716-BF75-17A6DD3F6882}" dt="2024-04-05T01:04:36.049" v="175" actId="207"/>
          <ac:spMkLst>
            <pc:docMk/>
            <pc:sldMk cId="2420530132" sldId="340"/>
            <ac:spMk id="29" creationId="{57835BC0-CF11-20A7-79BA-7D1D0D769942}"/>
          </ac:spMkLst>
        </pc:spChg>
        <pc:graphicFrameChg chg="add mod">
          <ac:chgData name="Marturu, Bharath (marturbh)" userId="af37d83d-1665-46cc-ae1b-dace51f36611" providerId="ADAL" clId="{852975B9-EDF6-4716-BF75-17A6DD3F6882}" dt="2024-04-05T01:03:56.033" v="166"/>
          <ac:graphicFrameMkLst>
            <pc:docMk/>
            <pc:sldMk cId="2420530132" sldId="340"/>
            <ac:graphicFrameMk id="4" creationId="{DC94A33D-D005-5D8C-0ADC-D38D333F9727}"/>
          </ac:graphicFrameMkLst>
        </pc:graphicFrameChg>
        <pc:graphicFrameChg chg="add mod">
          <ac:chgData name="Marturu, Bharath (marturbh)" userId="af37d83d-1665-46cc-ae1b-dace51f36611" providerId="ADAL" clId="{852975B9-EDF6-4716-BF75-17A6DD3F6882}" dt="2024-04-05T01:03:56.033" v="166"/>
          <ac:graphicFrameMkLst>
            <pc:docMk/>
            <pc:sldMk cId="2420530132" sldId="340"/>
            <ac:graphicFrameMk id="6" creationId="{1B7044FC-D472-1B4A-0EAF-D7C0A39EE1ED}"/>
          </ac:graphicFrameMkLst>
        </pc:graphicFrameChg>
        <pc:graphicFrameChg chg="add mod">
          <ac:chgData name="Marturu, Bharath (marturbh)" userId="af37d83d-1665-46cc-ae1b-dace51f36611" providerId="ADAL" clId="{852975B9-EDF6-4716-BF75-17A6DD3F6882}" dt="2024-04-05T01:03:56.033" v="166"/>
          <ac:graphicFrameMkLst>
            <pc:docMk/>
            <pc:sldMk cId="2420530132" sldId="340"/>
            <ac:graphicFrameMk id="8" creationId="{49144565-FD0C-4572-6B0A-71A33F1C2D10}"/>
          </ac:graphicFrameMkLst>
        </pc:graphicFrameChg>
        <pc:graphicFrameChg chg="add mod modGraphic">
          <ac:chgData name="Marturu, Bharath (marturbh)" userId="af37d83d-1665-46cc-ae1b-dace51f36611" providerId="ADAL" clId="{852975B9-EDF6-4716-BF75-17A6DD3F6882}" dt="2024-04-05T01:04:06.688" v="172" actId="207"/>
          <ac:graphicFrameMkLst>
            <pc:docMk/>
            <pc:sldMk cId="2420530132" sldId="340"/>
            <ac:graphicFrameMk id="10" creationId="{556DEE88-5396-6364-801A-DC1427C48F5C}"/>
          </ac:graphicFrameMkLst>
        </pc:graphicFrameChg>
        <pc:graphicFrameChg chg="add mod">
          <ac:chgData name="Marturu, Bharath (marturbh)" userId="af37d83d-1665-46cc-ae1b-dace51f36611" providerId="ADAL" clId="{852975B9-EDF6-4716-BF75-17A6DD3F6882}" dt="2024-04-05T01:03:56.033" v="166"/>
          <ac:graphicFrameMkLst>
            <pc:docMk/>
            <pc:sldMk cId="2420530132" sldId="340"/>
            <ac:graphicFrameMk id="12" creationId="{548E25E8-017D-5380-44AB-CE767E79EF10}"/>
          </ac:graphicFrameMkLst>
        </pc:graphicFrameChg>
        <pc:graphicFrameChg chg="add mod">
          <ac:chgData name="Marturu, Bharath (marturbh)" userId="af37d83d-1665-46cc-ae1b-dace51f36611" providerId="ADAL" clId="{852975B9-EDF6-4716-BF75-17A6DD3F6882}" dt="2024-04-05T01:03:56.033" v="166"/>
          <ac:graphicFrameMkLst>
            <pc:docMk/>
            <pc:sldMk cId="2420530132" sldId="340"/>
            <ac:graphicFrameMk id="14" creationId="{4F7D146D-4396-A58D-A0EC-867024964224}"/>
          </ac:graphicFrameMkLst>
        </pc:graphicFrameChg>
        <pc:graphicFrameChg chg="add mod">
          <ac:chgData name="Marturu, Bharath (marturbh)" userId="af37d83d-1665-46cc-ae1b-dace51f36611" providerId="ADAL" clId="{852975B9-EDF6-4716-BF75-17A6DD3F6882}" dt="2024-04-05T01:03:56.033" v="166"/>
          <ac:graphicFrameMkLst>
            <pc:docMk/>
            <pc:sldMk cId="2420530132" sldId="340"/>
            <ac:graphicFrameMk id="16" creationId="{D2AC611F-31B0-125E-1428-E08ACFA1299C}"/>
          </ac:graphicFrameMkLst>
        </pc:graphicFrameChg>
        <pc:graphicFrameChg chg="add mod modGraphic">
          <ac:chgData name="Marturu, Bharath (marturbh)" userId="af37d83d-1665-46cc-ae1b-dace51f36611" providerId="ADAL" clId="{852975B9-EDF6-4716-BF75-17A6DD3F6882}" dt="2024-04-05T01:06:36.121" v="190" actId="207"/>
          <ac:graphicFrameMkLst>
            <pc:docMk/>
            <pc:sldMk cId="2420530132" sldId="340"/>
            <ac:graphicFrameMk id="18" creationId="{72053374-3748-C2B8-B2AF-AE7D1ED476CC}"/>
          </ac:graphicFrameMkLst>
        </pc:graphicFrameChg>
        <pc:graphicFrameChg chg="add mod modGraphic">
          <ac:chgData name="Marturu, Bharath (marturbh)" userId="af37d83d-1665-46cc-ae1b-dace51f36611" providerId="ADAL" clId="{852975B9-EDF6-4716-BF75-17A6DD3F6882}" dt="2024-04-05T01:06:35.418" v="189" actId="207"/>
          <ac:graphicFrameMkLst>
            <pc:docMk/>
            <pc:sldMk cId="2420530132" sldId="340"/>
            <ac:graphicFrameMk id="20" creationId="{CCA38077-D4AB-639F-8082-FA897F19FC41}"/>
          </ac:graphicFrameMkLst>
        </pc:graphicFrameChg>
        <pc:graphicFrameChg chg="add mod modGraphic">
          <ac:chgData name="Marturu, Bharath (marturbh)" userId="af37d83d-1665-46cc-ae1b-dace51f36611" providerId="ADAL" clId="{852975B9-EDF6-4716-BF75-17A6DD3F6882}" dt="2024-04-05T01:06:09.055" v="188"/>
          <ac:graphicFrameMkLst>
            <pc:docMk/>
            <pc:sldMk cId="2420530132" sldId="340"/>
            <ac:graphicFrameMk id="22" creationId="{B8713D33-556F-C702-B629-EF528EFDC54F}"/>
          </ac:graphicFrameMkLst>
        </pc:graphicFrameChg>
        <pc:graphicFrameChg chg="add mod">
          <ac:chgData name="Marturu, Bharath (marturbh)" userId="af37d83d-1665-46cc-ae1b-dace51f36611" providerId="ADAL" clId="{852975B9-EDF6-4716-BF75-17A6DD3F6882}" dt="2024-04-05T01:04:18.199" v="174"/>
          <ac:graphicFrameMkLst>
            <pc:docMk/>
            <pc:sldMk cId="2420530132" sldId="340"/>
            <ac:graphicFrameMk id="24" creationId="{8EA31465-682F-7E05-CE74-FFEFA4FAEF5E}"/>
          </ac:graphicFrameMkLst>
        </pc:graphicFrameChg>
        <pc:graphicFrameChg chg="add mod">
          <ac:chgData name="Marturu, Bharath (marturbh)" userId="af37d83d-1665-46cc-ae1b-dace51f36611" providerId="ADAL" clId="{852975B9-EDF6-4716-BF75-17A6DD3F6882}" dt="2024-04-05T01:04:18.199" v="174"/>
          <ac:graphicFrameMkLst>
            <pc:docMk/>
            <pc:sldMk cId="2420530132" sldId="340"/>
            <ac:graphicFrameMk id="26" creationId="{3DA6D331-4F91-4312-9DDC-223BD5EB50D0}"/>
          </ac:graphicFrameMkLst>
        </pc:graphicFrameChg>
        <pc:graphicFrameChg chg="add mod">
          <ac:chgData name="Marturu, Bharath (marturbh)" userId="af37d83d-1665-46cc-ae1b-dace51f36611" providerId="ADAL" clId="{852975B9-EDF6-4716-BF75-17A6DD3F6882}" dt="2024-04-05T01:04:18.199" v="174"/>
          <ac:graphicFrameMkLst>
            <pc:docMk/>
            <pc:sldMk cId="2420530132" sldId="340"/>
            <ac:graphicFrameMk id="28" creationId="{7777BF7D-51D1-79C1-40E0-468F682070F0}"/>
          </ac:graphicFrameMkLst>
        </pc:graphicFrameChg>
        <pc:graphicFrameChg chg="add mod">
          <ac:chgData name="Marturu, Bharath (marturbh)" userId="af37d83d-1665-46cc-ae1b-dace51f36611" providerId="ADAL" clId="{852975B9-EDF6-4716-BF75-17A6DD3F6882}" dt="2024-04-05T01:04:18.199" v="174"/>
          <ac:graphicFrameMkLst>
            <pc:docMk/>
            <pc:sldMk cId="2420530132" sldId="340"/>
            <ac:graphicFrameMk id="30" creationId="{737FE8CC-898D-249D-1E4F-052BFFCB2EE0}"/>
          </ac:graphicFrameMkLst>
        </pc:graphicFrameChg>
      </pc:sldChg>
      <pc:sldMasterChg chg="delSldLayout">
        <pc:chgData name="Marturu, Bharath (marturbh)" userId="af37d83d-1665-46cc-ae1b-dace51f36611" providerId="ADAL" clId="{852975B9-EDF6-4716-BF75-17A6DD3F6882}" dt="2024-04-05T00:50:58.016" v="18" actId="47"/>
        <pc:sldMasterMkLst>
          <pc:docMk/>
          <pc:sldMasterMk cId="0" sldId="2147483675"/>
        </pc:sldMasterMkLst>
        <pc:sldLayoutChg chg="del">
          <pc:chgData name="Marturu, Bharath (marturbh)" userId="af37d83d-1665-46cc-ae1b-dace51f36611" providerId="ADAL" clId="{852975B9-EDF6-4716-BF75-17A6DD3F6882}" dt="2024-04-05T00:50:58.016" v="18" actId="47"/>
          <pc:sldLayoutMkLst>
            <pc:docMk/>
            <pc:sldMasterMk cId="0" sldId="2147483675"/>
            <pc:sldLayoutMk cId="362877530" sldId="2147483689"/>
          </pc:sldLayoutMkLst>
        </pc:sldLayoutChg>
      </pc:sldMasterChg>
    </pc:docChg>
  </pc:docChgLst>
  <pc:docChgLst>
    <pc:chgData name="Latham, Hannah (lathamhp)" userId="S::lathamhp@ucmail.uc.edu::a60f6173-60a8-4689-a562-851e6f956117" providerId="AD" clId="Web-{AA701B38-F5B8-2D15-B03E-4C201FDEEF9F}"/>
    <pc:docChg chg="modSld sldOrd">
      <pc:chgData name="Latham, Hannah (lathamhp)" userId="S::lathamhp@ucmail.uc.edu::a60f6173-60a8-4689-a562-851e6f956117" providerId="AD" clId="Web-{AA701B38-F5B8-2D15-B03E-4C201FDEEF9F}" dt="2024-04-04T15:53:30.899" v="145"/>
      <pc:docMkLst>
        <pc:docMk/>
      </pc:docMkLst>
      <pc:sldChg chg="modNotes">
        <pc:chgData name="Latham, Hannah (lathamhp)" userId="S::lathamhp@ucmail.uc.edu::a60f6173-60a8-4689-a562-851e6f956117" providerId="AD" clId="Web-{AA701B38-F5B8-2D15-B03E-4C201FDEEF9F}" dt="2024-04-04T15:53:30.899" v="145"/>
        <pc:sldMkLst>
          <pc:docMk/>
          <pc:sldMk cId="0" sldId="262"/>
        </pc:sldMkLst>
      </pc:sldChg>
      <pc:sldChg chg="ord">
        <pc:chgData name="Latham, Hannah (lathamhp)" userId="S::lathamhp@ucmail.uc.edu::a60f6173-60a8-4689-a562-851e6f956117" providerId="AD" clId="Web-{AA701B38-F5B8-2D15-B03E-4C201FDEEF9F}" dt="2024-04-04T15:09:31.543" v="1"/>
        <pc:sldMkLst>
          <pc:docMk/>
          <pc:sldMk cId="0" sldId="265"/>
        </pc:sldMkLst>
      </pc:sldChg>
    </pc:docChg>
  </pc:docChgLst>
  <pc:docChgLst>
    <pc:chgData name="Latham, Hannah (lathamhp)" userId="S::lathamhp@ucmail.uc.edu::a60f6173-60a8-4689-a562-851e6f956117" providerId="AD" clId="Web-{F377BC32-13C4-BD47-22A4-2C1240E17B03}"/>
    <pc:docChg chg="modSld">
      <pc:chgData name="Latham, Hannah (lathamhp)" userId="S::lathamhp@ucmail.uc.edu::a60f6173-60a8-4689-a562-851e6f956117" providerId="AD" clId="Web-{F377BC32-13C4-BD47-22A4-2C1240E17B03}" dt="2024-04-05T11:44:15.545" v="72" actId="14100"/>
      <pc:docMkLst>
        <pc:docMk/>
      </pc:docMkLst>
      <pc:sldChg chg="addSp delSp modSp">
        <pc:chgData name="Latham, Hannah (lathamhp)" userId="S::lathamhp@ucmail.uc.edu::a60f6173-60a8-4689-a562-851e6f956117" providerId="AD" clId="Web-{F377BC32-13C4-BD47-22A4-2C1240E17B03}" dt="2024-04-05T11:43:57.263" v="67" actId="20577"/>
        <pc:sldMkLst>
          <pc:docMk/>
          <pc:sldMk cId="1200798190" sldId="323"/>
        </pc:sldMkLst>
        <pc:spChg chg="mod">
          <ac:chgData name="Latham, Hannah (lathamhp)" userId="S::lathamhp@ucmail.uc.edu::a60f6173-60a8-4689-a562-851e6f956117" providerId="AD" clId="Web-{F377BC32-13C4-BD47-22A4-2C1240E17B03}" dt="2024-04-05T11:37:10.439" v="22" actId="20577"/>
          <ac:spMkLst>
            <pc:docMk/>
            <pc:sldMk cId="1200798190" sldId="323"/>
            <ac:spMk id="2" creationId="{33B3426E-B83B-D060-035A-5473D6677F0F}"/>
          </ac:spMkLst>
        </pc:spChg>
        <pc:spChg chg="del">
          <ac:chgData name="Latham, Hannah (lathamhp)" userId="S::lathamhp@ucmail.uc.edu::a60f6173-60a8-4689-a562-851e6f956117" providerId="AD" clId="Web-{F377BC32-13C4-BD47-22A4-2C1240E17B03}" dt="2024-04-05T11:37:12.580" v="23"/>
          <ac:spMkLst>
            <pc:docMk/>
            <pc:sldMk cId="1200798190" sldId="323"/>
            <ac:spMk id="3" creationId="{A6A89DE9-9F25-588A-AF0C-433F1C31B582}"/>
          </ac:spMkLst>
        </pc:spChg>
        <pc:spChg chg="add mod">
          <ac:chgData name="Latham, Hannah (lathamhp)" userId="S::lathamhp@ucmail.uc.edu::a60f6173-60a8-4689-a562-851e6f956117" providerId="AD" clId="Web-{F377BC32-13C4-BD47-22A4-2C1240E17B03}" dt="2024-04-05T11:43:57.263" v="67" actId="20577"/>
          <ac:spMkLst>
            <pc:docMk/>
            <pc:sldMk cId="1200798190" sldId="323"/>
            <ac:spMk id="4" creationId="{BF1DB73E-380F-52E8-ADC9-AD9BEEB7FAA2}"/>
          </ac:spMkLst>
        </pc:spChg>
        <pc:spChg chg="add del">
          <ac:chgData name="Latham, Hannah (lathamhp)" userId="S::lathamhp@ucmail.uc.edu::a60f6173-60a8-4689-a562-851e6f956117" providerId="AD" clId="Web-{F377BC32-13C4-BD47-22A4-2C1240E17B03}" dt="2024-04-05T11:42:16.542" v="60"/>
          <ac:spMkLst>
            <pc:docMk/>
            <pc:sldMk cId="1200798190" sldId="323"/>
            <ac:spMk id="5" creationId="{57464E6C-96C1-9487-80CF-73D89B830108}"/>
          </ac:spMkLst>
        </pc:spChg>
        <pc:spChg chg="add del">
          <ac:chgData name="Latham, Hannah (lathamhp)" userId="S::lathamhp@ucmail.uc.edu::a60f6173-60a8-4689-a562-851e6f956117" providerId="AD" clId="Web-{F377BC32-13C4-BD47-22A4-2C1240E17B03}" dt="2024-04-05T11:42:28.495" v="62"/>
          <ac:spMkLst>
            <pc:docMk/>
            <pc:sldMk cId="1200798190" sldId="323"/>
            <ac:spMk id="6" creationId="{1E41038A-D487-FE54-92B4-4D5BEDFBA11E}"/>
          </ac:spMkLst>
        </pc:spChg>
      </pc:sldChg>
      <pc:sldChg chg="addSp delSp modSp">
        <pc:chgData name="Latham, Hannah (lathamhp)" userId="S::lathamhp@ucmail.uc.edu::a60f6173-60a8-4689-a562-851e6f956117" providerId="AD" clId="Web-{F377BC32-13C4-BD47-22A4-2C1240E17B03}" dt="2024-04-05T11:44:15.545" v="72" actId="14100"/>
        <pc:sldMkLst>
          <pc:docMk/>
          <pc:sldMk cId="1680168948" sldId="335"/>
        </pc:sldMkLst>
        <pc:spChg chg="mod">
          <ac:chgData name="Latham, Hannah (lathamhp)" userId="S::lathamhp@ucmail.uc.edu::a60f6173-60a8-4689-a562-851e6f956117" providerId="AD" clId="Web-{F377BC32-13C4-BD47-22A4-2C1240E17B03}" dt="2024-04-05T11:41:26.431" v="58" actId="20577"/>
          <ac:spMkLst>
            <pc:docMk/>
            <pc:sldMk cId="1680168948" sldId="335"/>
            <ac:spMk id="2" creationId="{33B3426E-B83B-D060-035A-5473D6677F0F}"/>
          </ac:spMkLst>
        </pc:spChg>
        <pc:spChg chg="mod">
          <ac:chgData name="Latham, Hannah (lathamhp)" userId="S::lathamhp@ucmail.uc.edu::a60f6173-60a8-4689-a562-851e6f956117" providerId="AD" clId="Web-{F377BC32-13C4-BD47-22A4-2C1240E17B03}" dt="2024-04-05T11:41:12.040" v="56" actId="14100"/>
          <ac:spMkLst>
            <pc:docMk/>
            <pc:sldMk cId="1680168948" sldId="335"/>
            <ac:spMk id="3" creationId="{A6A89DE9-9F25-588A-AF0C-433F1C31B582}"/>
          </ac:spMkLst>
        </pc:spChg>
        <pc:spChg chg="add del">
          <ac:chgData name="Latham, Hannah (lathamhp)" userId="S::lathamhp@ucmail.uc.edu::a60f6173-60a8-4689-a562-851e6f956117" providerId="AD" clId="Web-{F377BC32-13C4-BD47-22A4-2C1240E17B03}" dt="2024-04-05T11:44:09.420" v="69"/>
          <ac:spMkLst>
            <pc:docMk/>
            <pc:sldMk cId="1680168948" sldId="335"/>
            <ac:spMk id="4" creationId="{02D009E1-D482-5BE7-C5AA-8A7D1B26D66F}"/>
          </ac:spMkLst>
        </pc:spChg>
        <pc:spChg chg="add mod">
          <ac:chgData name="Latham, Hannah (lathamhp)" userId="S::lathamhp@ucmail.uc.edu::a60f6173-60a8-4689-a562-851e6f956117" providerId="AD" clId="Web-{F377BC32-13C4-BD47-22A4-2C1240E17B03}" dt="2024-04-05T11:44:15.545" v="72" actId="14100"/>
          <ac:spMkLst>
            <pc:docMk/>
            <pc:sldMk cId="1680168948" sldId="335"/>
            <ac:spMk id="5" creationId="{7245E6CC-B095-4253-E524-AEC063F30E87}"/>
          </ac:spMkLst>
        </pc:spChg>
      </pc:sldChg>
    </pc:docChg>
  </pc:docChgLst>
  <pc:docChgLst>
    <pc:chgData name="Ho, Kiet (hokt)" userId="S::hokt@mail.uc.edu::13081e7e-ae2d-49d3-9dd8-c3280e871431" providerId="AD" clId="Web-{21E212B3-12C6-1558-104C-6791D1D9316D}"/>
    <pc:docChg chg="modSld">
      <pc:chgData name="Ho, Kiet (hokt)" userId="S::hokt@mail.uc.edu::13081e7e-ae2d-49d3-9dd8-c3280e871431" providerId="AD" clId="Web-{21E212B3-12C6-1558-104C-6791D1D9316D}" dt="2024-04-05T01:41:16.748" v="6" actId="20577"/>
      <pc:docMkLst>
        <pc:docMk/>
      </pc:docMkLst>
      <pc:sldChg chg="delSp modSp">
        <pc:chgData name="Ho, Kiet (hokt)" userId="S::hokt@mail.uc.edu::13081e7e-ae2d-49d3-9dd8-c3280e871431" providerId="AD" clId="Web-{21E212B3-12C6-1558-104C-6791D1D9316D}" dt="2024-04-05T01:18:17.876" v="3" actId="1076"/>
        <pc:sldMkLst>
          <pc:docMk/>
          <pc:sldMk cId="3262727596" sldId="324"/>
        </pc:sldMkLst>
        <pc:graphicFrameChg chg="mod">
          <ac:chgData name="Ho, Kiet (hokt)" userId="S::hokt@mail.uc.edu::13081e7e-ae2d-49d3-9dd8-c3280e871431" providerId="AD" clId="Web-{21E212B3-12C6-1558-104C-6791D1D9316D}" dt="2024-04-05T01:18:17.876" v="3" actId="1076"/>
          <ac:graphicFrameMkLst>
            <pc:docMk/>
            <pc:sldMk cId="3262727596" sldId="324"/>
            <ac:graphicFrameMk id="6" creationId="{C4211D01-111D-4DD3-AD30-F3931D163837}"/>
          </ac:graphicFrameMkLst>
        </pc:graphicFrameChg>
        <pc:graphicFrameChg chg="del">
          <ac:chgData name="Ho, Kiet (hokt)" userId="S::hokt@mail.uc.edu::13081e7e-ae2d-49d3-9dd8-c3280e871431" providerId="AD" clId="Web-{21E212B3-12C6-1558-104C-6791D1D9316D}" dt="2024-04-05T01:18:10" v="1"/>
          <ac:graphicFrameMkLst>
            <pc:docMk/>
            <pc:sldMk cId="3262727596" sldId="324"/>
            <ac:graphicFrameMk id="9" creationId="{F2B14713-B9B2-44FB-9263-798762FDEBC6}"/>
          </ac:graphicFrameMkLst>
        </pc:graphicFrameChg>
      </pc:sldChg>
      <pc:sldChg chg="modSp">
        <pc:chgData name="Ho, Kiet (hokt)" userId="S::hokt@mail.uc.edu::13081e7e-ae2d-49d3-9dd8-c3280e871431" providerId="AD" clId="Web-{21E212B3-12C6-1558-104C-6791D1D9316D}" dt="2024-04-05T01:41:16.748" v="6" actId="20577"/>
        <pc:sldMkLst>
          <pc:docMk/>
          <pc:sldMk cId="2325423385" sldId="333"/>
        </pc:sldMkLst>
        <pc:spChg chg="mod">
          <ac:chgData name="Ho, Kiet (hokt)" userId="S::hokt@mail.uc.edu::13081e7e-ae2d-49d3-9dd8-c3280e871431" providerId="AD" clId="Web-{21E212B3-12C6-1558-104C-6791D1D9316D}" dt="2024-04-05T01:41:16.748" v="6" actId="20577"/>
          <ac:spMkLst>
            <pc:docMk/>
            <pc:sldMk cId="2325423385" sldId="333"/>
            <ac:spMk id="3" creationId="{C300EEE2-7768-25B7-A113-EF0E3B7D4D36}"/>
          </ac:spMkLst>
        </pc:spChg>
      </pc:sldChg>
    </pc:docChg>
  </pc:docChgLst>
  <pc:docChgLst>
    <pc:chgData name="Latham, Hannah (lathamhp)" userId="S::lathamhp@ucmail.uc.edu::a60f6173-60a8-4689-a562-851e6f956117" providerId="AD" clId="Web-{083917E7-2D8E-565E-B891-594CFC79FAD1}"/>
    <pc:docChg chg="modSld">
      <pc:chgData name="Latham, Hannah (lathamhp)" userId="S::lathamhp@ucmail.uc.edu::a60f6173-60a8-4689-a562-851e6f956117" providerId="AD" clId="Web-{083917E7-2D8E-565E-B891-594CFC79FAD1}" dt="2024-04-05T12:17:05.396" v="28"/>
      <pc:docMkLst>
        <pc:docMk/>
      </pc:docMkLst>
      <pc:sldChg chg="addSp delSp modSp">
        <pc:chgData name="Latham, Hannah (lathamhp)" userId="S::lathamhp@ucmail.uc.edu::a60f6173-60a8-4689-a562-851e6f956117" providerId="AD" clId="Web-{083917E7-2D8E-565E-B891-594CFC79FAD1}" dt="2024-04-05T12:17:05.396" v="28"/>
        <pc:sldMkLst>
          <pc:docMk/>
          <pc:sldMk cId="1680168948" sldId="335"/>
        </pc:sldMkLst>
        <pc:spChg chg="del">
          <ac:chgData name="Latham, Hannah (lathamhp)" userId="S::lathamhp@ucmail.uc.edu::a60f6173-60a8-4689-a562-851e6f956117" providerId="AD" clId="Web-{083917E7-2D8E-565E-B891-594CFC79FAD1}" dt="2024-04-05T12:14:23.486" v="0"/>
          <ac:spMkLst>
            <pc:docMk/>
            <pc:sldMk cId="1680168948" sldId="335"/>
            <ac:spMk id="3" creationId="{A6A89DE9-9F25-588A-AF0C-433F1C31B582}"/>
          </ac:spMkLst>
        </pc:spChg>
        <pc:spChg chg="mod">
          <ac:chgData name="Latham, Hannah (lathamhp)" userId="S::lathamhp@ucmail.uc.edu::a60f6173-60a8-4689-a562-851e6f956117" providerId="AD" clId="Web-{083917E7-2D8E-565E-B891-594CFC79FAD1}" dt="2024-04-05T12:16:11.738" v="21" actId="20577"/>
          <ac:spMkLst>
            <pc:docMk/>
            <pc:sldMk cId="1680168948" sldId="335"/>
            <ac:spMk id="5" creationId="{7245E6CC-B095-4253-E524-AEC063F30E87}"/>
          </ac:spMkLst>
        </pc:spChg>
        <pc:spChg chg="add del">
          <ac:chgData name="Latham, Hannah (lathamhp)" userId="S::lathamhp@ucmail.uc.edu::a60f6173-60a8-4689-a562-851e6f956117" providerId="AD" clId="Web-{083917E7-2D8E-565E-B891-594CFC79FAD1}" dt="2024-04-05T12:16:11.738" v="20"/>
          <ac:spMkLst>
            <pc:docMk/>
            <pc:sldMk cId="1680168948" sldId="335"/>
            <ac:spMk id="7" creationId="{3F7742A2-B058-7631-F8E4-A2DB6193E15B}"/>
          </ac:spMkLst>
        </pc:spChg>
        <pc:spChg chg="add">
          <ac:chgData name="Latham, Hannah (lathamhp)" userId="S::lathamhp@ucmail.uc.edu::a60f6173-60a8-4689-a562-851e6f956117" providerId="AD" clId="Web-{083917E7-2D8E-565E-B891-594CFC79FAD1}" dt="2024-04-05T12:16:16.129" v="22"/>
          <ac:spMkLst>
            <pc:docMk/>
            <pc:sldMk cId="1680168948" sldId="335"/>
            <ac:spMk id="8" creationId="{9BA2FCD3-ACAA-9EB9-95AD-4FA1F4BA3C67}"/>
          </ac:spMkLst>
        </pc:spChg>
        <pc:spChg chg="add mod">
          <ac:chgData name="Latham, Hannah (lathamhp)" userId="S::lathamhp@ucmail.uc.edu::a60f6173-60a8-4689-a562-851e6f956117" providerId="AD" clId="Web-{083917E7-2D8E-565E-B891-594CFC79FAD1}" dt="2024-04-05T12:16:49.552" v="26" actId="1076"/>
          <ac:spMkLst>
            <pc:docMk/>
            <pc:sldMk cId="1680168948" sldId="335"/>
            <ac:spMk id="11" creationId="{B3BD4CDC-03D2-6D79-A43B-8384DBF76C6D}"/>
          </ac:spMkLst>
        </pc:spChg>
        <pc:spChg chg="add del">
          <ac:chgData name="Latham, Hannah (lathamhp)" userId="S::lathamhp@ucmail.uc.edu::a60f6173-60a8-4689-a562-851e6f956117" providerId="AD" clId="Web-{083917E7-2D8E-565E-B891-594CFC79FAD1}" dt="2024-04-05T12:17:05.396" v="28"/>
          <ac:spMkLst>
            <pc:docMk/>
            <pc:sldMk cId="1680168948" sldId="335"/>
            <ac:spMk id="12" creationId="{BC50EAB0-441E-8E18-D93A-ABF0DABAB88F}"/>
          </ac:spMkLst>
        </pc:spChg>
        <pc:picChg chg="add mod">
          <ac:chgData name="Latham, Hannah (lathamhp)" userId="S::lathamhp@ucmail.uc.edu::a60f6173-60a8-4689-a562-851e6f956117" providerId="AD" clId="Web-{083917E7-2D8E-565E-B891-594CFC79FAD1}" dt="2024-04-05T12:14:38.674" v="3" actId="1076"/>
          <ac:picMkLst>
            <pc:docMk/>
            <pc:sldMk cId="1680168948" sldId="335"/>
            <ac:picMk id="6" creationId="{10950E35-B1E4-A262-B230-84BD7751F371}"/>
          </ac:picMkLst>
        </pc:picChg>
        <pc:picChg chg="add del">
          <ac:chgData name="Latham, Hannah (lathamhp)" userId="S::lathamhp@ucmail.uc.edu::a60f6173-60a8-4689-a562-851e6f956117" providerId="AD" clId="Web-{083917E7-2D8E-565E-B891-594CFC79FAD1}" dt="2024-04-05T12:16:32.129" v="24"/>
          <ac:picMkLst>
            <pc:docMk/>
            <pc:sldMk cId="1680168948" sldId="335"/>
            <ac:picMk id="10" creationId="{04AFEB24-3AB3-36BC-4395-D726947AB53C}"/>
          </ac:picMkLst>
        </pc:picChg>
      </pc:sldChg>
    </pc:docChg>
  </pc:docChgLst>
  <pc:docChgLst>
    <pc:chgData name="Ho, Kiet (hokt)" userId="S::hokt@mail.uc.edu::13081e7e-ae2d-49d3-9dd8-c3280e871431" providerId="AD" clId="Web-{BB4AC9B0-F825-D4B9-9BEB-F16B19B85941}"/>
    <pc:docChg chg="modSld">
      <pc:chgData name="Ho, Kiet (hokt)" userId="S::hokt@mail.uc.edu::13081e7e-ae2d-49d3-9dd8-c3280e871431" providerId="AD" clId="Web-{BB4AC9B0-F825-D4B9-9BEB-F16B19B85941}" dt="2024-04-05T12:46:51.892" v="10"/>
      <pc:docMkLst>
        <pc:docMk/>
      </pc:docMkLst>
      <pc:sldChg chg="delSp modSp">
        <pc:chgData name="Ho, Kiet (hokt)" userId="S::hokt@mail.uc.edu::13081e7e-ae2d-49d3-9dd8-c3280e871431" providerId="AD" clId="Web-{BB4AC9B0-F825-D4B9-9BEB-F16B19B85941}" dt="2024-04-05T12:46:51.892" v="10"/>
        <pc:sldMkLst>
          <pc:docMk/>
          <pc:sldMk cId="744262285" sldId="322"/>
        </pc:sldMkLst>
        <pc:spChg chg="mod">
          <ac:chgData name="Ho, Kiet (hokt)" userId="S::hokt@mail.uc.edu::13081e7e-ae2d-49d3-9dd8-c3280e871431" providerId="AD" clId="Web-{BB4AC9B0-F825-D4B9-9BEB-F16B19B85941}" dt="2024-04-05T12:46:05.062" v="6" actId="20577"/>
          <ac:spMkLst>
            <pc:docMk/>
            <pc:sldMk cId="744262285" sldId="322"/>
            <ac:spMk id="10" creationId="{6BD6E699-C0BA-41FE-996B-AB0DC14FEBB8}"/>
          </ac:spMkLst>
        </pc:spChg>
        <pc:spChg chg="del mod">
          <ac:chgData name="Ho, Kiet (hokt)" userId="S::hokt@mail.uc.edu::13081e7e-ae2d-49d3-9dd8-c3280e871431" providerId="AD" clId="Web-{BB4AC9B0-F825-D4B9-9BEB-F16B19B85941}" dt="2024-04-05T12:46:27.626" v="9"/>
          <ac:spMkLst>
            <pc:docMk/>
            <pc:sldMk cId="744262285" sldId="322"/>
            <ac:spMk id="419" creationId="{00000000-0000-0000-0000-000000000000}"/>
          </ac:spMkLst>
        </pc:spChg>
        <pc:graphicFrameChg chg="del mod">
          <ac:chgData name="Ho, Kiet (hokt)" userId="S::hokt@mail.uc.edu::13081e7e-ae2d-49d3-9dd8-c3280e871431" providerId="AD" clId="Web-{BB4AC9B0-F825-D4B9-9BEB-F16B19B85941}" dt="2024-04-05T12:46:51.892" v="10"/>
          <ac:graphicFrameMkLst>
            <pc:docMk/>
            <pc:sldMk cId="744262285" sldId="322"/>
            <ac:graphicFrameMk id="13" creationId="{9139DB84-BFE5-4EA0-9BB3-E042665DEA69}"/>
          </ac:graphicFrameMkLst>
        </pc:graphicFrameChg>
      </pc:sldChg>
    </pc:docChg>
  </pc:docChgLst>
  <pc:docChgLst>
    <pc:chgData name="Ho, Kiet (hokt)" userId="S::hokt@mail.uc.edu::13081e7e-ae2d-49d3-9dd8-c3280e871431" providerId="AD" clId="Web-{8DAD642F-E430-05A9-E241-88DF458EB8B5}"/>
    <pc:docChg chg="modSld">
      <pc:chgData name="Ho, Kiet (hokt)" userId="S::hokt@mail.uc.edu::13081e7e-ae2d-49d3-9dd8-c3280e871431" providerId="AD" clId="Web-{8DAD642F-E430-05A9-E241-88DF458EB8B5}" dt="2024-04-04T01:29:19.619" v="21" actId="20577"/>
      <pc:docMkLst>
        <pc:docMk/>
      </pc:docMkLst>
      <pc:sldChg chg="delSp modSp">
        <pc:chgData name="Ho, Kiet (hokt)" userId="S::hokt@mail.uc.edu::13081e7e-ae2d-49d3-9dd8-c3280e871431" providerId="AD" clId="Web-{8DAD642F-E430-05A9-E241-88DF458EB8B5}" dt="2024-04-04T01:29:19.619" v="21" actId="20577"/>
        <pc:sldMkLst>
          <pc:docMk/>
          <pc:sldMk cId="3145289297" sldId="321"/>
        </pc:sldMkLst>
        <pc:spChg chg="mod">
          <ac:chgData name="Ho, Kiet (hokt)" userId="S::hokt@mail.uc.edu::13081e7e-ae2d-49d3-9dd8-c3280e871431" providerId="AD" clId="Web-{8DAD642F-E430-05A9-E241-88DF458EB8B5}" dt="2024-04-04T01:20:05.729" v="3"/>
          <ac:spMkLst>
            <pc:docMk/>
            <pc:sldMk cId="3145289297" sldId="321"/>
            <ac:spMk id="13" creationId="{618B03B5-2D08-4534-818F-F2003A920038}"/>
          </ac:spMkLst>
        </pc:spChg>
        <pc:spChg chg="mod">
          <ac:chgData name="Ho, Kiet (hokt)" userId="S::hokt@mail.uc.edu::13081e7e-ae2d-49d3-9dd8-c3280e871431" providerId="AD" clId="Web-{8DAD642F-E430-05A9-E241-88DF458EB8B5}" dt="2024-04-04T01:20:05.729" v="4"/>
          <ac:spMkLst>
            <pc:docMk/>
            <pc:sldMk cId="3145289297" sldId="321"/>
            <ac:spMk id="16" creationId="{6463E504-9999-4B55-A15D-DAD4CFF54D70}"/>
          </ac:spMkLst>
        </pc:spChg>
        <pc:spChg chg="mod">
          <ac:chgData name="Ho, Kiet (hokt)" userId="S::hokt@mail.uc.edu::13081e7e-ae2d-49d3-9dd8-c3280e871431" providerId="AD" clId="Web-{8DAD642F-E430-05A9-E241-88DF458EB8B5}" dt="2024-04-04T01:20:05.776" v="5"/>
          <ac:spMkLst>
            <pc:docMk/>
            <pc:sldMk cId="3145289297" sldId="321"/>
            <ac:spMk id="17" creationId="{69575A94-A00E-4F8F-AA6A-0DE51F3334D6}"/>
          </ac:spMkLst>
        </pc:spChg>
        <pc:spChg chg="mod">
          <ac:chgData name="Ho, Kiet (hokt)" userId="S::hokt@mail.uc.edu::13081e7e-ae2d-49d3-9dd8-c3280e871431" providerId="AD" clId="Web-{8DAD642F-E430-05A9-E241-88DF458EB8B5}" dt="2024-04-04T01:20:05.729" v="0"/>
          <ac:spMkLst>
            <pc:docMk/>
            <pc:sldMk cId="3145289297" sldId="321"/>
            <ac:spMk id="18" creationId="{DCFDFC50-C4D1-41B5-8849-B6E382CAF23D}"/>
          </ac:spMkLst>
        </pc:spChg>
        <pc:spChg chg="mod">
          <ac:chgData name="Ho, Kiet (hokt)" userId="S::hokt@mail.uc.edu::13081e7e-ae2d-49d3-9dd8-c3280e871431" providerId="AD" clId="Web-{8DAD642F-E430-05A9-E241-88DF458EB8B5}" dt="2024-04-04T01:20:05.729" v="1"/>
          <ac:spMkLst>
            <pc:docMk/>
            <pc:sldMk cId="3145289297" sldId="321"/>
            <ac:spMk id="20" creationId="{38CB0669-459F-4A44-B8B8-66818B784536}"/>
          </ac:spMkLst>
        </pc:spChg>
        <pc:spChg chg="mod">
          <ac:chgData name="Ho, Kiet (hokt)" userId="S::hokt@mail.uc.edu::13081e7e-ae2d-49d3-9dd8-c3280e871431" providerId="AD" clId="Web-{8DAD642F-E430-05A9-E241-88DF458EB8B5}" dt="2024-04-04T01:20:05.729" v="2"/>
          <ac:spMkLst>
            <pc:docMk/>
            <pc:sldMk cId="3145289297" sldId="321"/>
            <ac:spMk id="21" creationId="{33F12B15-B67F-4DB8-9595-C165EB633F6C}"/>
          </ac:spMkLst>
        </pc:spChg>
        <pc:spChg chg="mod">
          <ac:chgData name="Ho, Kiet (hokt)" userId="S::hokt@mail.uc.edu::13081e7e-ae2d-49d3-9dd8-c3280e871431" providerId="AD" clId="Web-{8DAD642F-E430-05A9-E241-88DF458EB8B5}" dt="2024-04-04T01:29:19.619" v="21" actId="20577"/>
          <ac:spMkLst>
            <pc:docMk/>
            <pc:sldMk cId="3145289297" sldId="321"/>
            <ac:spMk id="410" creationId="{00000000-0000-0000-0000-000000000000}"/>
          </ac:spMkLst>
        </pc:spChg>
        <pc:spChg chg="del">
          <ac:chgData name="Ho, Kiet (hokt)" userId="S::hokt@mail.uc.edu::13081e7e-ae2d-49d3-9dd8-c3280e871431" providerId="AD" clId="Web-{8DAD642F-E430-05A9-E241-88DF458EB8B5}" dt="2024-04-04T01:20:08.916" v="6"/>
          <ac:spMkLst>
            <pc:docMk/>
            <pc:sldMk cId="3145289297" sldId="321"/>
            <ac:spMk id="419" creationId="{00000000-0000-0000-0000-000000000000}"/>
          </ac:spMkLst>
        </pc:spChg>
      </pc:sldChg>
    </pc:docChg>
  </pc:docChgLst>
  <pc:docChgLst>
    <pc:chgData name="Walters, Matthew (waltemw)" userId="aee2f4ff-046c-4f36-ad98-c3d76b9e8ab4" providerId="ADAL" clId="{572BA8BC-E6A7-446E-B351-8B7A62C5BE80}"/>
    <pc:docChg chg="undo redo custSel addSld delSld modSld sldOrd delMainMaster">
      <pc:chgData name="Walters, Matthew (waltemw)" userId="aee2f4ff-046c-4f36-ad98-c3d76b9e8ab4" providerId="ADAL" clId="{572BA8BC-E6A7-446E-B351-8B7A62C5BE80}" dt="2024-04-05T15:03:27.668" v="1587" actId="20577"/>
      <pc:docMkLst>
        <pc:docMk/>
      </pc:docMkLst>
      <pc:sldChg chg="del">
        <pc:chgData name="Walters, Matthew (waltemw)" userId="aee2f4ff-046c-4f36-ad98-c3d76b9e8ab4" providerId="ADAL" clId="{572BA8BC-E6A7-446E-B351-8B7A62C5BE80}" dt="2024-04-04T14:06:47.707" v="47" actId="2696"/>
        <pc:sldMkLst>
          <pc:docMk/>
          <pc:sldMk cId="0" sldId="257"/>
        </pc:sldMkLst>
      </pc:sldChg>
      <pc:sldChg chg="del ord">
        <pc:chgData name="Walters, Matthew (waltemw)" userId="aee2f4ff-046c-4f36-ad98-c3d76b9e8ab4" providerId="ADAL" clId="{572BA8BC-E6A7-446E-B351-8B7A62C5BE80}" dt="2024-04-05T01:07:10.904" v="1306" actId="47"/>
        <pc:sldMkLst>
          <pc:docMk/>
          <pc:sldMk cId="0" sldId="258"/>
        </pc:sldMkLst>
      </pc:sldChg>
      <pc:sldChg chg="del ord">
        <pc:chgData name="Walters, Matthew (waltemw)" userId="aee2f4ff-046c-4f36-ad98-c3d76b9e8ab4" providerId="ADAL" clId="{572BA8BC-E6A7-446E-B351-8B7A62C5BE80}" dt="2024-04-05T01:07:35.506" v="1326" actId="47"/>
        <pc:sldMkLst>
          <pc:docMk/>
          <pc:sldMk cId="0" sldId="259"/>
        </pc:sldMkLst>
      </pc:sldChg>
      <pc:sldChg chg="del">
        <pc:chgData name="Walters, Matthew (waltemw)" userId="aee2f4ff-046c-4f36-ad98-c3d76b9e8ab4" providerId="ADAL" clId="{572BA8BC-E6A7-446E-B351-8B7A62C5BE80}" dt="2024-04-05T13:28:12.997" v="1530" actId="47"/>
        <pc:sldMkLst>
          <pc:docMk/>
          <pc:sldMk cId="0" sldId="260"/>
        </pc:sldMkLst>
      </pc:sldChg>
      <pc:sldChg chg="ord">
        <pc:chgData name="Walters, Matthew (waltemw)" userId="aee2f4ff-046c-4f36-ad98-c3d76b9e8ab4" providerId="ADAL" clId="{572BA8BC-E6A7-446E-B351-8B7A62C5BE80}" dt="2024-04-05T13:39:39.630" v="1540"/>
        <pc:sldMkLst>
          <pc:docMk/>
          <pc:sldMk cId="0" sldId="261"/>
        </pc:sldMkLst>
      </pc:sldChg>
      <pc:sldChg chg="ord">
        <pc:chgData name="Walters, Matthew (waltemw)" userId="aee2f4ff-046c-4f36-ad98-c3d76b9e8ab4" providerId="ADAL" clId="{572BA8BC-E6A7-446E-B351-8B7A62C5BE80}" dt="2024-04-04T23:33:46.893" v="1096" actId="20578"/>
        <pc:sldMkLst>
          <pc:docMk/>
          <pc:sldMk cId="0" sldId="262"/>
        </pc:sldMkLst>
      </pc:sldChg>
      <pc:sldChg chg="del ord">
        <pc:chgData name="Walters, Matthew (waltemw)" userId="aee2f4ff-046c-4f36-ad98-c3d76b9e8ab4" providerId="ADAL" clId="{572BA8BC-E6A7-446E-B351-8B7A62C5BE80}" dt="2024-04-05T01:07:34.342" v="1325" actId="47"/>
        <pc:sldMkLst>
          <pc:docMk/>
          <pc:sldMk cId="0" sldId="263"/>
        </pc:sldMkLst>
      </pc:sldChg>
      <pc:sldChg chg="del ord">
        <pc:chgData name="Walters, Matthew (waltemw)" userId="aee2f4ff-046c-4f36-ad98-c3d76b9e8ab4" providerId="ADAL" clId="{572BA8BC-E6A7-446E-B351-8B7A62C5BE80}" dt="2024-04-05T01:07:27.647" v="1321" actId="47"/>
        <pc:sldMkLst>
          <pc:docMk/>
          <pc:sldMk cId="0" sldId="266"/>
        </pc:sldMkLst>
      </pc:sldChg>
      <pc:sldChg chg="del ord">
        <pc:chgData name="Walters, Matthew (waltemw)" userId="aee2f4ff-046c-4f36-ad98-c3d76b9e8ab4" providerId="ADAL" clId="{572BA8BC-E6A7-446E-B351-8B7A62C5BE80}" dt="2024-04-05T01:07:29.113" v="1322" actId="47"/>
        <pc:sldMkLst>
          <pc:docMk/>
          <pc:sldMk cId="0" sldId="267"/>
        </pc:sldMkLst>
      </pc:sldChg>
      <pc:sldChg chg="del ord">
        <pc:chgData name="Walters, Matthew (waltemw)" userId="aee2f4ff-046c-4f36-ad98-c3d76b9e8ab4" providerId="ADAL" clId="{572BA8BC-E6A7-446E-B351-8B7A62C5BE80}" dt="2024-04-05T01:07:30.569" v="1323" actId="47"/>
        <pc:sldMkLst>
          <pc:docMk/>
          <pc:sldMk cId="0" sldId="268"/>
        </pc:sldMkLst>
      </pc:sldChg>
      <pc:sldChg chg="del">
        <pc:chgData name="Walters, Matthew (waltemw)" userId="aee2f4ff-046c-4f36-ad98-c3d76b9e8ab4" providerId="ADAL" clId="{572BA8BC-E6A7-446E-B351-8B7A62C5BE80}" dt="2024-04-05T01:07:38.003" v="1328" actId="47"/>
        <pc:sldMkLst>
          <pc:docMk/>
          <pc:sldMk cId="0" sldId="269"/>
        </pc:sldMkLst>
      </pc:sldChg>
      <pc:sldChg chg="del ord">
        <pc:chgData name="Walters, Matthew (waltemw)" userId="aee2f4ff-046c-4f36-ad98-c3d76b9e8ab4" providerId="ADAL" clId="{572BA8BC-E6A7-446E-B351-8B7A62C5BE80}" dt="2024-04-05T01:07:26.939" v="1320" actId="47"/>
        <pc:sldMkLst>
          <pc:docMk/>
          <pc:sldMk cId="0" sldId="270"/>
        </pc:sldMkLst>
      </pc:sldChg>
      <pc:sldChg chg="del ord">
        <pc:chgData name="Walters, Matthew (waltemw)" userId="aee2f4ff-046c-4f36-ad98-c3d76b9e8ab4" providerId="ADAL" clId="{572BA8BC-E6A7-446E-B351-8B7A62C5BE80}" dt="2024-04-05T01:07:26.121" v="1319" actId="47"/>
        <pc:sldMkLst>
          <pc:docMk/>
          <pc:sldMk cId="0" sldId="271"/>
        </pc:sldMkLst>
      </pc:sldChg>
      <pc:sldChg chg="del ord">
        <pc:chgData name="Walters, Matthew (waltemw)" userId="aee2f4ff-046c-4f36-ad98-c3d76b9e8ab4" providerId="ADAL" clId="{572BA8BC-E6A7-446E-B351-8B7A62C5BE80}" dt="2024-04-05T01:07:31.640" v="1324" actId="47"/>
        <pc:sldMkLst>
          <pc:docMk/>
          <pc:sldMk cId="0" sldId="272"/>
        </pc:sldMkLst>
      </pc:sldChg>
      <pc:sldChg chg="modSp mod ord">
        <pc:chgData name="Walters, Matthew (waltemw)" userId="aee2f4ff-046c-4f36-ad98-c3d76b9e8ab4" providerId="ADAL" clId="{572BA8BC-E6A7-446E-B351-8B7A62C5BE80}" dt="2024-04-05T00:04:26.502" v="1228" actId="20577"/>
        <pc:sldMkLst>
          <pc:docMk/>
          <pc:sldMk cId="0" sldId="273"/>
        </pc:sldMkLst>
        <pc:spChg chg="mod">
          <ac:chgData name="Walters, Matthew (waltemw)" userId="aee2f4ff-046c-4f36-ad98-c3d76b9e8ab4" providerId="ADAL" clId="{572BA8BC-E6A7-446E-B351-8B7A62C5BE80}" dt="2024-04-05T00:04:26.502" v="1228" actId="20577"/>
          <ac:spMkLst>
            <pc:docMk/>
            <pc:sldMk cId="0" sldId="273"/>
            <ac:spMk id="2" creationId="{DAA61785-AE42-77B8-78D4-95BAF5A1876E}"/>
          </ac:spMkLst>
        </pc:spChg>
      </pc:sldChg>
      <pc:sldChg chg="del ord">
        <pc:chgData name="Walters, Matthew (waltemw)" userId="aee2f4ff-046c-4f36-ad98-c3d76b9e8ab4" providerId="ADAL" clId="{572BA8BC-E6A7-446E-B351-8B7A62C5BE80}" dt="2024-04-05T01:07:36.836" v="1327" actId="47"/>
        <pc:sldMkLst>
          <pc:docMk/>
          <pc:sldMk cId="0" sldId="274"/>
        </pc:sldMkLst>
      </pc:sldChg>
      <pc:sldChg chg="del ord">
        <pc:chgData name="Walters, Matthew (waltemw)" userId="aee2f4ff-046c-4f36-ad98-c3d76b9e8ab4" providerId="ADAL" clId="{572BA8BC-E6A7-446E-B351-8B7A62C5BE80}" dt="2024-04-05T01:07:25.265" v="1318" actId="47"/>
        <pc:sldMkLst>
          <pc:docMk/>
          <pc:sldMk cId="0" sldId="276"/>
        </pc:sldMkLst>
      </pc:sldChg>
      <pc:sldChg chg="del ord">
        <pc:chgData name="Walters, Matthew (waltemw)" userId="aee2f4ff-046c-4f36-ad98-c3d76b9e8ab4" providerId="ADAL" clId="{572BA8BC-E6A7-446E-B351-8B7A62C5BE80}" dt="2024-04-05T01:07:16.237" v="1308" actId="47"/>
        <pc:sldMkLst>
          <pc:docMk/>
          <pc:sldMk cId="0" sldId="277"/>
        </pc:sldMkLst>
      </pc:sldChg>
      <pc:sldChg chg="del ord">
        <pc:chgData name="Walters, Matthew (waltemw)" userId="aee2f4ff-046c-4f36-ad98-c3d76b9e8ab4" providerId="ADAL" clId="{572BA8BC-E6A7-446E-B351-8B7A62C5BE80}" dt="2024-04-04T14:58:37.756" v="598" actId="2696"/>
        <pc:sldMkLst>
          <pc:docMk/>
          <pc:sldMk cId="0" sldId="278"/>
        </pc:sldMkLst>
      </pc:sldChg>
      <pc:sldChg chg="del ord">
        <pc:chgData name="Walters, Matthew (waltemw)" userId="aee2f4ff-046c-4f36-ad98-c3d76b9e8ab4" providerId="ADAL" clId="{572BA8BC-E6A7-446E-B351-8B7A62C5BE80}" dt="2024-04-05T01:07:23.433" v="1316" actId="47"/>
        <pc:sldMkLst>
          <pc:docMk/>
          <pc:sldMk cId="0" sldId="279"/>
        </pc:sldMkLst>
      </pc:sldChg>
      <pc:sldChg chg="del ord">
        <pc:chgData name="Walters, Matthew (waltemw)" userId="aee2f4ff-046c-4f36-ad98-c3d76b9e8ab4" providerId="ADAL" clId="{572BA8BC-E6A7-446E-B351-8B7A62C5BE80}" dt="2024-04-05T01:07:22.482" v="1315" actId="47"/>
        <pc:sldMkLst>
          <pc:docMk/>
          <pc:sldMk cId="0" sldId="280"/>
        </pc:sldMkLst>
      </pc:sldChg>
      <pc:sldChg chg="del ord">
        <pc:chgData name="Walters, Matthew (waltemw)" userId="aee2f4ff-046c-4f36-ad98-c3d76b9e8ab4" providerId="ADAL" clId="{572BA8BC-E6A7-446E-B351-8B7A62C5BE80}" dt="2024-04-05T01:09:52.406" v="1357" actId="2696"/>
        <pc:sldMkLst>
          <pc:docMk/>
          <pc:sldMk cId="0" sldId="281"/>
        </pc:sldMkLst>
      </pc:sldChg>
      <pc:sldChg chg="del ord">
        <pc:chgData name="Walters, Matthew (waltemw)" userId="aee2f4ff-046c-4f36-ad98-c3d76b9e8ab4" providerId="ADAL" clId="{572BA8BC-E6A7-446E-B351-8B7A62C5BE80}" dt="2024-04-05T01:07:21.072" v="1313" actId="47"/>
        <pc:sldMkLst>
          <pc:docMk/>
          <pc:sldMk cId="0" sldId="282"/>
        </pc:sldMkLst>
      </pc:sldChg>
      <pc:sldChg chg="del ord">
        <pc:chgData name="Walters, Matthew (waltemw)" userId="aee2f4ff-046c-4f36-ad98-c3d76b9e8ab4" providerId="ADAL" clId="{572BA8BC-E6A7-446E-B351-8B7A62C5BE80}" dt="2024-04-05T01:07:20.237" v="1312" actId="47"/>
        <pc:sldMkLst>
          <pc:docMk/>
          <pc:sldMk cId="0" sldId="283"/>
        </pc:sldMkLst>
      </pc:sldChg>
      <pc:sldChg chg="del ord">
        <pc:chgData name="Walters, Matthew (waltemw)" userId="aee2f4ff-046c-4f36-ad98-c3d76b9e8ab4" providerId="ADAL" clId="{572BA8BC-E6A7-446E-B351-8B7A62C5BE80}" dt="2024-04-05T01:07:18.929" v="1311" actId="47"/>
        <pc:sldMkLst>
          <pc:docMk/>
          <pc:sldMk cId="0" sldId="284"/>
        </pc:sldMkLst>
      </pc:sldChg>
      <pc:sldChg chg="del ord">
        <pc:chgData name="Walters, Matthew (waltemw)" userId="aee2f4ff-046c-4f36-ad98-c3d76b9e8ab4" providerId="ADAL" clId="{572BA8BC-E6A7-446E-B351-8B7A62C5BE80}" dt="2024-04-05T01:07:17.973" v="1310" actId="47"/>
        <pc:sldMkLst>
          <pc:docMk/>
          <pc:sldMk cId="0" sldId="285"/>
        </pc:sldMkLst>
      </pc:sldChg>
      <pc:sldChg chg="del ord">
        <pc:chgData name="Walters, Matthew (waltemw)" userId="aee2f4ff-046c-4f36-ad98-c3d76b9e8ab4" providerId="ADAL" clId="{572BA8BC-E6A7-446E-B351-8B7A62C5BE80}" dt="2024-04-05T01:07:17.195" v="1309" actId="47"/>
        <pc:sldMkLst>
          <pc:docMk/>
          <pc:sldMk cId="0" sldId="286"/>
        </pc:sldMkLst>
      </pc:sldChg>
      <pc:sldChg chg="del ord">
        <pc:chgData name="Walters, Matthew (waltemw)" userId="aee2f4ff-046c-4f36-ad98-c3d76b9e8ab4" providerId="ADAL" clId="{572BA8BC-E6A7-446E-B351-8B7A62C5BE80}" dt="2024-04-05T01:07:09.128" v="1304" actId="47"/>
        <pc:sldMkLst>
          <pc:docMk/>
          <pc:sldMk cId="0" sldId="287"/>
        </pc:sldMkLst>
      </pc:sldChg>
      <pc:sldChg chg="del ord">
        <pc:chgData name="Walters, Matthew (waltemw)" userId="aee2f4ff-046c-4f36-ad98-c3d76b9e8ab4" providerId="ADAL" clId="{572BA8BC-E6A7-446E-B351-8B7A62C5BE80}" dt="2024-04-05T01:07:09.915" v="1305" actId="47"/>
        <pc:sldMkLst>
          <pc:docMk/>
          <pc:sldMk cId="0" sldId="288"/>
        </pc:sldMkLst>
      </pc:sldChg>
      <pc:sldChg chg="del ord">
        <pc:chgData name="Walters, Matthew (waltemw)" userId="aee2f4ff-046c-4f36-ad98-c3d76b9e8ab4" providerId="ADAL" clId="{572BA8BC-E6A7-446E-B351-8B7A62C5BE80}" dt="2024-04-05T01:07:07.748" v="1303" actId="47"/>
        <pc:sldMkLst>
          <pc:docMk/>
          <pc:sldMk cId="0" sldId="289"/>
        </pc:sldMkLst>
      </pc:sldChg>
      <pc:sldChg chg="del ord">
        <pc:chgData name="Walters, Matthew (waltemw)" userId="aee2f4ff-046c-4f36-ad98-c3d76b9e8ab4" providerId="ADAL" clId="{572BA8BC-E6A7-446E-B351-8B7A62C5BE80}" dt="2024-04-05T01:07:13.694" v="1307" actId="47"/>
        <pc:sldMkLst>
          <pc:docMk/>
          <pc:sldMk cId="0" sldId="290"/>
        </pc:sldMkLst>
      </pc:sldChg>
      <pc:sldChg chg="del">
        <pc:chgData name="Walters, Matthew (waltemw)" userId="aee2f4ff-046c-4f36-ad98-c3d76b9e8ab4" providerId="ADAL" clId="{572BA8BC-E6A7-446E-B351-8B7A62C5BE80}" dt="2024-04-05T14:03:05.250" v="1557" actId="2696"/>
        <pc:sldMkLst>
          <pc:docMk/>
          <pc:sldMk cId="0" sldId="293"/>
        </pc:sldMkLst>
      </pc:sldChg>
      <pc:sldChg chg="del">
        <pc:chgData name="Walters, Matthew (waltemw)" userId="aee2f4ff-046c-4f36-ad98-c3d76b9e8ab4" providerId="ADAL" clId="{572BA8BC-E6A7-446E-B351-8B7A62C5BE80}" dt="2024-04-05T14:03:07.015" v="1558" actId="47"/>
        <pc:sldMkLst>
          <pc:docMk/>
          <pc:sldMk cId="0" sldId="294"/>
        </pc:sldMkLst>
      </pc:sldChg>
      <pc:sldChg chg="del">
        <pc:chgData name="Walters, Matthew (waltemw)" userId="aee2f4ff-046c-4f36-ad98-c3d76b9e8ab4" providerId="ADAL" clId="{572BA8BC-E6A7-446E-B351-8B7A62C5BE80}" dt="2024-04-05T14:03:08.055" v="1559" actId="47"/>
        <pc:sldMkLst>
          <pc:docMk/>
          <pc:sldMk cId="0" sldId="295"/>
        </pc:sldMkLst>
      </pc:sldChg>
      <pc:sldChg chg="del">
        <pc:chgData name="Walters, Matthew (waltemw)" userId="aee2f4ff-046c-4f36-ad98-c3d76b9e8ab4" providerId="ADAL" clId="{572BA8BC-E6A7-446E-B351-8B7A62C5BE80}" dt="2024-04-05T14:03:11.987" v="1560" actId="47"/>
        <pc:sldMkLst>
          <pc:docMk/>
          <pc:sldMk cId="0" sldId="296"/>
        </pc:sldMkLst>
      </pc:sldChg>
      <pc:sldChg chg="del">
        <pc:chgData name="Walters, Matthew (waltemw)" userId="aee2f4ff-046c-4f36-ad98-c3d76b9e8ab4" providerId="ADAL" clId="{572BA8BC-E6A7-446E-B351-8B7A62C5BE80}" dt="2024-04-05T14:03:12.820" v="1561" actId="47"/>
        <pc:sldMkLst>
          <pc:docMk/>
          <pc:sldMk cId="0" sldId="297"/>
        </pc:sldMkLst>
      </pc:sldChg>
      <pc:sldChg chg="del">
        <pc:chgData name="Walters, Matthew (waltemw)" userId="aee2f4ff-046c-4f36-ad98-c3d76b9e8ab4" providerId="ADAL" clId="{572BA8BC-E6A7-446E-B351-8B7A62C5BE80}" dt="2024-04-05T14:03:13.872" v="1562" actId="47"/>
        <pc:sldMkLst>
          <pc:docMk/>
          <pc:sldMk cId="0" sldId="298"/>
        </pc:sldMkLst>
      </pc:sldChg>
      <pc:sldChg chg="del">
        <pc:chgData name="Walters, Matthew (waltemw)" userId="aee2f4ff-046c-4f36-ad98-c3d76b9e8ab4" providerId="ADAL" clId="{572BA8BC-E6A7-446E-B351-8B7A62C5BE80}" dt="2024-04-05T14:03:15.994" v="1563" actId="47"/>
        <pc:sldMkLst>
          <pc:docMk/>
          <pc:sldMk cId="0" sldId="299"/>
        </pc:sldMkLst>
      </pc:sldChg>
      <pc:sldChg chg="del">
        <pc:chgData name="Walters, Matthew (waltemw)" userId="aee2f4ff-046c-4f36-ad98-c3d76b9e8ab4" providerId="ADAL" clId="{572BA8BC-E6A7-446E-B351-8B7A62C5BE80}" dt="2024-04-05T14:03:17.186" v="1564" actId="47"/>
        <pc:sldMkLst>
          <pc:docMk/>
          <pc:sldMk cId="0" sldId="300"/>
        </pc:sldMkLst>
      </pc:sldChg>
      <pc:sldChg chg="del">
        <pc:chgData name="Walters, Matthew (waltemw)" userId="aee2f4ff-046c-4f36-ad98-c3d76b9e8ab4" providerId="ADAL" clId="{572BA8BC-E6A7-446E-B351-8B7A62C5BE80}" dt="2024-04-05T14:03:18.607" v="1565" actId="47"/>
        <pc:sldMkLst>
          <pc:docMk/>
          <pc:sldMk cId="0" sldId="301"/>
        </pc:sldMkLst>
      </pc:sldChg>
      <pc:sldChg chg="del">
        <pc:chgData name="Walters, Matthew (waltemw)" userId="aee2f4ff-046c-4f36-ad98-c3d76b9e8ab4" providerId="ADAL" clId="{572BA8BC-E6A7-446E-B351-8B7A62C5BE80}" dt="2024-04-05T14:03:19.869" v="1566" actId="47"/>
        <pc:sldMkLst>
          <pc:docMk/>
          <pc:sldMk cId="0" sldId="302"/>
        </pc:sldMkLst>
      </pc:sldChg>
      <pc:sldChg chg="del">
        <pc:chgData name="Walters, Matthew (waltemw)" userId="aee2f4ff-046c-4f36-ad98-c3d76b9e8ab4" providerId="ADAL" clId="{572BA8BC-E6A7-446E-B351-8B7A62C5BE80}" dt="2024-04-05T14:03:20.812" v="1567" actId="47"/>
        <pc:sldMkLst>
          <pc:docMk/>
          <pc:sldMk cId="0" sldId="303"/>
        </pc:sldMkLst>
      </pc:sldChg>
      <pc:sldChg chg="del">
        <pc:chgData name="Walters, Matthew (waltemw)" userId="aee2f4ff-046c-4f36-ad98-c3d76b9e8ab4" providerId="ADAL" clId="{572BA8BC-E6A7-446E-B351-8B7A62C5BE80}" dt="2024-04-05T14:03:22.462" v="1568" actId="47"/>
        <pc:sldMkLst>
          <pc:docMk/>
          <pc:sldMk cId="0" sldId="304"/>
        </pc:sldMkLst>
      </pc:sldChg>
      <pc:sldChg chg="del">
        <pc:chgData name="Walters, Matthew (waltemw)" userId="aee2f4ff-046c-4f36-ad98-c3d76b9e8ab4" providerId="ADAL" clId="{572BA8BC-E6A7-446E-B351-8B7A62C5BE80}" dt="2024-04-05T14:03:23.311" v="1569" actId="47"/>
        <pc:sldMkLst>
          <pc:docMk/>
          <pc:sldMk cId="0" sldId="305"/>
        </pc:sldMkLst>
      </pc:sldChg>
      <pc:sldChg chg="del">
        <pc:chgData name="Walters, Matthew (waltemw)" userId="aee2f4ff-046c-4f36-ad98-c3d76b9e8ab4" providerId="ADAL" clId="{572BA8BC-E6A7-446E-B351-8B7A62C5BE80}" dt="2024-04-05T14:03:24.334" v="1570" actId="47"/>
        <pc:sldMkLst>
          <pc:docMk/>
          <pc:sldMk cId="0" sldId="306"/>
        </pc:sldMkLst>
      </pc:sldChg>
      <pc:sldChg chg="del">
        <pc:chgData name="Walters, Matthew (waltemw)" userId="aee2f4ff-046c-4f36-ad98-c3d76b9e8ab4" providerId="ADAL" clId="{572BA8BC-E6A7-446E-B351-8B7A62C5BE80}" dt="2024-04-05T14:03:25.560" v="1571" actId="47"/>
        <pc:sldMkLst>
          <pc:docMk/>
          <pc:sldMk cId="0" sldId="307"/>
        </pc:sldMkLst>
      </pc:sldChg>
      <pc:sldChg chg="del">
        <pc:chgData name="Walters, Matthew (waltemw)" userId="aee2f4ff-046c-4f36-ad98-c3d76b9e8ab4" providerId="ADAL" clId="{572BA8BC-E6A7-446E-B351-8B7A62C5BE80}" dt="2024-04-04T14:06:50.141" v="48" actId="2696"/>
        <pc:sldMkLst>
          <pc:docMk/>
          <pc:sldMk cId="1806510230" sldId="308"/>
        </pc:sldMkLst>
      </pc:sldChg>
      <pc:sldChg chg="modSp mod">
        <pc:chgData name="Walters, Matthew (waltemw)" userId="aee2f4ff-046c-4f36-ad98-c3d76b9e8ab4" providerId="ADAL" clId="{572BA8BC-E6A7-446E-B351-8B7A62C5BE80}" dt="2024-04-04T13:40:15.119" v="4" actId="1076"/>
        <pc:sldMkLst>
          <pc:docMk/>
          <pc:sldMk cId="386293033" sldId="309"/>
        </pc:sldMkLst>
        <pc:spChg chg="mod">
          <ac:chgData name="Walters, Matthew (waltemw)" userId="aee2f4ff-046c-4f36-ad98-c3d76b9e8ab4" providerId="ADAL" clId="{572BA8BC-E6A7-446E-B351-8B7A62C5BE80}" dt="2024-04-04T13:40:15.119" v="4" actId="1076"/>
          <ac:spMkLst>
            <pc:docMk/>
            <pc:sldMk cId="386293033" sldId="309"/>
            <ac:spMk id="11" creationId="{AF128C7D-10AD-2035-04FA-C5517D0A84D6}"/>
          </ac:spMkLst>
        </pc:spChg>
      </pc:sldChg>
      <pc:sldChg chg="add del ord">
        <pc:chgData name="Walters, Matthew (waltemw)" userId="aee2f4ff-046c-4f36-ad98-c3d76b9e8ab4" providerId="ADAL" clId="{572BA8BC-E6A7-446E-B351-8B7A62C5BE80}" dt="2024-04-05T13:36:39.783" v="1534"/>
        <pc:sldMkLst>
          <pc:docMk/>
          <pc:sldMk cId="1105616363" sldId="310"/>
        </pc:sldMkLst>
      </pc:sldChg>
      <pc:sldChg chg="del ord">
        <pc:chgData name="Walters, Matthew (waltemw)" userId="aee2f4ff-046c-4f36-ad98-c3d76b9e8ab4" providerId="ADAL" clId="{572BA8BC-E6A7-446E-B351-8B7A62C5BE80}" dt="2024-04-05T01:07:24.483" v="1317" actId="47"/>
        <pc:sldMkLst>
          <pc:docMk/>
          <pc:sldMk cId="3520931348" sldId="311"/>
        </pc:sldMkLst>
      </pc:sldChg>
      <pc:sldChg chg="del ord">
        <pc:chgData name="Walters, Matthew (waltemw)" userId="aee2f4ff-046c-4f36-ad98-c3d76b9e8ab4" providerId="ADAL" clId="{572BA8BC-E6A7-446E-B351-8B7A62C5BE80}" dt="2024-04-05T01:07:06.479" v="1302" actId="47"/>
        <pc:sldMkLst>
          <pc:docMk/>
          <pc:sldMk cId="397501861" sldId="312"/>
        </pc:sldMkLst>
      </pc:sldChg>
      <pc:sldChg chg="del">
        <pc:chgData name="Walters, Matthew (waltemw)" userId="aee2f4ff-046c-4f36-ad98-c3d76b9e8ab4" providerId="ADAL" clId="{572BA8BC-E6A7-446E-B351-8B7A62C5BE80}" dt="2024-04-04T15:00:48.745" v="623" actId="2696"/>
        <pc:sldMkLst>
          <pc:docMk/>
          <pc:sldMk cId="3151246405" sldId="315"/>
        </pc:sldMkLst>
      </pc:sldChg>
      <pc:sldChg chg="modSp mod ord">
        <pc:chgData name="Walters, Matthew (waltemw)" userId="aee2f4ff-046c-4f36-ad98-c3d76b9e8ab4" providerId="ADAL" clId="{572BA8BC-E6A7-446E-B351-8B7A62C5BE80}" dt="2024-04-04T23:34:14.515" v="1098" actId="255"/>
        <pc:sldMkLst>
          <pc:docMk/>
          <pc:sldMk cId="3113631276" sldId="317"/>
        </pc:sldMkLst>
        <pc:spChg chg="mod">
          <ac:chgData name="Walters, Matthew (waltemw)" userId="aee2f4ff-046c-4f36-ad98-c3d76b9e8ab4" providerId="ADAL" clId="{572BA8BC-E6A7-446E-B351-8B7A62C5BE80}" dt="2024-04-04T23:34:14.515" v="1098" actId="255"/>
          <ac:spMkLst>
            <pc:docMk/>
            <pc:sldMk cId="3113631276" sldId="317"/>
            <ac:spMk id="4" creationId="{F8448252-2105-3524-E5F1-93788C48BED7}"/>
          </ac:spMkLst>
        </pc:spChg>
      </pc:sldChg>
      <pc:sldChg chg="ord">
        <pc:chgData name="Walters, Matthew (waltemw)" userId="aee2f4ff-046c-4f36-ad98-c3d76b9e8ab4" providerId="ADAL" clId="{572BA8BC-E6A7-446E-B351-8B7A62C5BE80}" dt="2024-04-05T01:15:21.872" v="1369"/>
        <pc:sldMkLst>
          <pc:docMk/>
          <pc:sldMk cId="3145289297" sldId="321"/>
        </pc:sldMkLst>
      </pc:sldChg>
      <pc:sldChg chg="ord">
        <pc:chgData name="Walters, Matthew (waltemw)" userId="aee2f4ff-046c-4f36-ad98-c3d76b9e8ab4" providerId="ADAL" clId="{572BA8BC-E6A7-446E-B351-8B7A62C5BE80}" dt="2024-04-05T14:07:46.352" v="1573"/>
        <pc:sldMkLst>
          <pc:docMk/>
          <pc:sldMk cId="744262285" sldId="322"/>
        </pc:sldMkLst>
      </pc:sldChg>
      <pc:sldChg chg="ord">
        <pc:chgData name="Walters, Matthew (waltemw)" userId="aee2f4ff-046c-4f36-ad98-c3d76b9e8ab4" providerId="ADAL" clId="{572BA8BC-E6A7-446E-B351-8B7A62C5BE80}" dt="2024-04-05T01:15:39.146" v="1371"/>
        <pc:sldMkLst>
          <pc:docMk/>
          <pc:sldMk cId="3262727596" sldId="324"/>
        </pc:sldMkLst>
      </pc:sldChg>
      <pc:sldChg chg="new del">
        <pc:chgData name="Walters, Matthew (waltemw)" userId="aee2f4ff-046c-4f36-ad98-c3d76b9e8ab4" providerId="ADAL" clId="{572BA8BC-E6A7-446E-B351-8B7A62C5BE80}" dt="2024-04-05T01:07:01.280" v="1301" actId="2696"/>
        <pc:sldMkLst>
          <pc:docMk/>
          <pc:sldMk cId="2565740528" sldId="325"/>
        </pc:sldMkLst>
      </pc:sldChg>
      <pc:sldChg chg="addSp delSp add del mod">
        <pc:chgData name="Walters, Matthew (waltemw)" userId="aee2f4ff-046c-4f36-ad98-c3d76b9e8ab4" providerId="ADAL" clId="{572BA8BC-E6A7-446E-B351-8B7A62C5BE80}" dt="2024-04-04T13:41:22.752" v="9"/>
        <pc:sldMkLst>
          <pc:docMk/>
          <pc:sldMk cId="761407354" sldId="326"/>
        </pc:sldMkLst>
        <pc:picChg chg="add del">
          <ac:chgData name="Walters, Matthew (waltemw)" userId="aee2f4ff-046c-4f36-ad98-c3d76b9e8ab4" providerId="ADAL" clId="{572BA8BC-E6A7-446E-B351-8B7A62C5BE80}" dt="2024-04-04T13:41:21.365" v="8" actId="478"/>
          <ac:picMkLst>
            <pc:docMk/>
            <pc:sldMk cId="761407354" sldId="326"/>
            <ac:picMk id="10" creationId="{FABD9572-DF1D-331E-4AF8-4E38AC73B3B5}"/>
          </ac:picMkLst>
        </pc:picChg>
      </pc:sldChg>
      <pc:sldChg chg="addSp delSp modSp add mod modNotesTx">
        <pc:chgData name="Walters, Matthew (waltemw)" userId="aee2f4ff-046c-4f36-ad98-c3d76b9e8ab4" providerId="ADAL" clId="{572BA8BC-E6A7-446E-B351-8B7A62C5BE80}" dt="2024-04-05T03:40:47.728" v="1485"/>
        <pc:sldMkLst>
          <pc:docMk/>
          <pc:sldMk cId="3323156577" sldId="326"/>
        </pc:sldMkLst>
        <pc:spChg chg="mod">
          <ac:chgData name="Walters, Matthew (waltemw)" userId="aee2f4ff-046c-4f36-ad98-c3d76b9e8ab4" providerId="ADAL" clId="{572BA8BC-E6A7-446E-B351-8B7A62C5BE80}" dt="2024-04-04T14:12:34.418" v="86" actId="120"/>
          <ac:spMkLst>
            <pc:docMk/>
            <pc:sldMk cId="3323156577" sldId="326"/>
            <ac:spMk id="2" creationId="{C76E2007-4A69-10EB-25B5-0E5BB66EDD8F}"/>
          </ac:spMkLst>
        </pc:spChg>
        <pc:spChg chg="del">
          <ac:chgData name="Walters, Matthew (waltemw)" userId="aee2f4ff-046c-4f36-ad98-c3d76b9e8ab4" providerId="ADAL" clId="{572BA8BC-E6A7-446E-B351-8B7A62C5BE80}" dt="2024-04-04T14:03:46.021" v="34" actId="478"/>
          <ac:spMkLst>
            <pc:docMk/>
            <pc:sldMk cId="3323156577" sldId="326"/>
            <ac:spMk id="3" creationId="{DCEB0D9A-4AE0-0547-E901-91BF28772FAF}"/>
          </ac:spMkLst>
        </pc:spChg>
        <pc:spChg chg="mod">
          <ac:chgData name="Walters, Matthew (waltemw)" userId="aee2f4ff-046c-4f36-ad98-c3d76b9e8ab4" providerId="ADAL" clId="{572BA8BC-E6A7-446E-B351-8B7A62C5BE80}" dt="2024-04-04T14:03:57.179" v="38" actId="1076"/>
          <ac:spMkLst>
            <pc:docMk/>
            <pc:sldMk cId="3323156577" sldId="326"/>
            <ac:spMk id="4" creationId="{F8448252-2105-3524-E5F1-93788C48BED7}"/>
          </ac:spMkLst>
        </pc:spChg>
        <pc:picChg chg="add mod">
          <ac:chgData name="Walters, Matthew (waltemw)" userId="aee2f4ff-046c-4f36-ad98-c3d76b9e8ab4" providerId="ADAL" clId="{572BA8BC-E6A7-446E-B351-8B7A62C5BE80}" dt="2024-04-04T14:12:51.510" v="89" actId="14100"/>
          <ac:picMkLst>
            <pc:docMk/>
            <pc:sldMk cId="3323156577" sldId="326"/>
            <ac:picMk id="5" creationId="{1AFAE76C-B8B1-8174-6B97-D6134C455C88}"/>
          </ac:picMkLst>
        </pc:picChg>
      </pc:sldChg>
      <pc:sldChg chg="modSp add del mod ord">
        <pc:chgData name="Walters, Matthew (waltemw)" userId="aee2f4ff-046c-4f36-ad98-c3d76b9e8ab4" providerId="ADAL" clId="{572BA8BC-E6A7-446E-B351-8B7A62C5BE80}" dt="2024-04-05T01:07:21.803" v="1314" actId="47"/>
        <pc:sldMkLst>
          <pc:docMk/>
          <pc:sldMk cId="72627231" sldId="327"/>
        </pc:sldMkLst>
        <pc:spChg chg="mod">
          <ac:chgData name="Walters, Matthew (waltemw)" userId="aee2f4ff-046c-4f36-ad98-c3d76b9e8ab4" providerId="ADAL" clId="{572BA8BC-E6A7-446E-B351-8B7A62C5BE80}" dt="2024-04-04T14:08:24.498" v="50" actId="14100"/>
          <ac:spMkLst>
            <pc:docMk/>
            <pc:sldMk cId="72627231" sldId="327"/>
            <ac:spMk id="518" creationId="{00000000-0000-0000-0000-000000000000}"/>
          </ac:spMkLst>
        </pc:spChg>
      </pc:sldChg>
      <pc:sldChg chg="addSp delSp modSp new mod ord modClrScheme addCm chgLayout">
        <pc:chgData name="Walters, Matthew (waltemw)" userId="aee2f4ff-046c-4f36-ad98-c3d76b9e8ab4" providerId="ADAL" clId="{572BA8BC-E6A7-446E-B351-8B7A62C5BE80}" dt="2024-04-05T14:21:07.604" v="1577"/>
        <pc:sldMkLst>
          <pc:docMk/>
          <pc:sldMk cId="971818431" sldId="328"/>
        </pc:sldMkLst>
        <pc:spChg chg="mod">
          <ac:chgData name="Walters, Matthew (waltemw)" userId="aee2f4ff-046c-4f36-ad98-c3d76b9e8ab4" providerId="ADAL" clId="{572BA8BC-E6A7-446E-B351-8B7A62C5BE80}" dt="2024-04-04T22:11:48.886" v="993" actId="26606"/>
          <ac:spMkLst>
            <pc:docMk/>
            <pc:sldMk cId="971818431" sldId="328"/>
            <ac:spMk id="2" creationId="{140AC9AE-19B2-422C-093F-874877C87388}"/>
          </ac:spMkLst>
        </pc:spChg>
        <pc:spChg chg="add del mod">
          <ac:chgData name="Walters, Matthew (waltemw)" userId="aee2f4ff-046c-4f36-ad98-c3d76b9e8ab4" providerId="ADAL" clId="{572BA8BC-E6A7-446E-B351-8B7A62C5BE80}" dt="2024-04-04T14:18:41.355" v="134" actId="478"/>
          <ac:spMkLst>
            <pc:docMk/>
            <pc:sldMk cId="971818431" sldId="328"/>
            <ac:spMk id="3" creationId="{685951F1-4D7F-FC2D-1601-1A8F3821EA8C}"/>
          </ac:spMkLst>
        </pc:spChg>
        <pc:spChg chg="add mod">
          <ac:chgData name="Walters, Matthew (waltemw)" userId="aee2f4ff-046c-4f36-ad98-c3d76b9e8ab4" providerId="ADAL" clId="{572BA8BC-E6A7-446E-B351-8B7A62C5BE80}" dt="2024-04-04T14:18:34.238" v="131"/>
          <ac:spMkLst>
            <pc:docMk/>
            <pc:sldMk cId="971818431" sldId="328"/>
            <ac:spMk id="11" creationId="{B2DCE93A-098D-AB4F-0A8B-7598684754B1}"/>
          </ac:spMkLst>
        </pc:spChg>
        <pc:spChg chg="add mod">
          <ac:chgData name="Walters, Matthew (waltemw)" userId="aee2f4ff-046c-4f36-ad98-c3d76b9e8ab4" providerId="ADAL" clId="{572BA8BC-E6A7-446E-B351-8B7A62C5BE80}" dt="2024-04-04T14:18:37.404" v="133"/>
          <ac:spMkLst>
            <pc:docMk/>
            <pc:sldMk cId="971818431" sldId="328"/>
            <ac:spMk id="13" creationId="{E8B5A8F0-D67C-E066-5FAA-C19C6ED32CE4}"/>
          </ac:spMkLst>
        </pc:spChg>
        <pc:graphicFrameChg chg="add del">
          <ac:chgData name="Walters, Matthew (waltemw)" userId="aee2f4ff-046c-4f36-ad98-c3d76b9e8ab4" providerId="ADAL" clId="{572BA8BC-E6A7-446E-B351-8B7A62C5BE80}" dt="2024-04-04T22:11:39.296" v="992"/>
          <ac:graphicFrameMkLst>
            <pc:docMk/>
            <pc:sldMk cId="971818431" sldId="328"/>
            <ac:graphicFrameMk id="3" creationId="{E706DB87-57DC-C74A-697A-1347F9512FE3}"/>
          </ac:graphicFrameMkLst>
        </pc:graphicFrameChg>
        <pc:graphicFrameChg chg="add del mod">
          <ac:chgData name="Walters, Matthew (waltemw)" userId="aee2f4ff-046c-4f36-ad98-c3d76b9e8ab4" providerId="ADAL" clId="{572BA8BC-E6A7-446E-B351-8B7A62C5BE80}" dt="2024-04-04T14:16:27.967" v="123" actId="21"/>
          <ac:graphicFrameMkLst>
            <pc:docMk/>
            <pc:sldMk cId="971818431" sldId="328"/>
            <ac:graphicFrameMk id="8" creationId="{12E65FA8-70CC-8DE0-9AE8-9BF1ACCF43B4}"/>
          </ac:graphicFrameMkLst>
        </pc:graphicFrameChg>
        <pc:graphicFrameChg chg="add del mod">
          <ac:chgData name="Walters, Matthew (waltemw)" userId="aee2f4ff-046c-4f36-ad98-c3d76b9e8ab4" providerId="ADAL" clId="{572BA8BC-E6A7-446E-B351-8B7A62C5BE80}" dt="2024-04-04T14:17:35.480" v="126" actId="478"/>
          <ac:graphicFrameMkLst>
            <pc:docMk/>
            <pc:sldMk cId="971818431" sldId="328"/>
            <ac:graphicFrameMk id="9" creationId="{9363EBB8-90C4-49AA-EF8E-996F5644AA09}"/>
          </ac:graphicFrameMkLst>
        </pc:graphicFrameChg>
        <pc:graphicFrameChg chg="add mod">
          <ac:chgData name="Walters, Matthew (waltemw)" userId="aee2f4ff-046c-4f36-ad98-c3d76b9e8ab4" providerId="ADAL" clId="{572BA8BC-E6A7-446E-B351-8B7A62C5BE80}" dt="2024-04-04T14:18:32.045" v="129" actId="14100"/>
          <ac:graphicFrameMkLst>
            <pc:docMk/>
            <pc:sldMk cId="971818431" sldId="328"/>
            <ac:graphicFrameMk id="10" creationId="{F52B514F-0EEE-C3E7-5720-8A3618BC693F}"/>
          </ac:graphicFrameMkLst>
        </pc:graphicFrameChg>
        <pc:graphicFrameChg chg="add mod">
          <ac:chgData name="Walters, Matthew (waltemw)" userId="aee2f4ff-046c-4f36-ad98-c3d76b9e8ab4" providerId="ADAL" clId="{572BA8BC-E6A7-446E-B351-8B7A62C5BE80}" dt="2024-04-04T14:18:35.762" v="132"/>
          <ac:graphicFrameMkLst>
            <pc:docMk/>
            <pc:sldMk cId="971818431" sldId="328"/>
            <ac:graphicFrameMk id="12" creationId="{54FD9E8D-7F26-00B8-3CAC-D467E6B262CD}"/>
          </ac:graphicFrameMkLst>
        </pc:graphicFrameChg>
        <pc:graphicFrameChg chg="add mod modGraphic">
          <ac:chgData name="Walters, Matthew (waltemw)" userId="aee2f4ff-046c-4f36-ad98-c3d76b9e8ab4" providerId="ADAL" clId="{572BA8BC-E6A7-446E-B351-8B7A62C5BE80}" dt="2024-04-04T22:16:33.675" v="1043" actId="2711"/>
          <ac:graphicFrameMkLst>
            <pc:docMk/>
            <pc:sldMk cId="971818431" sldId="328"/>
            <ac:graphicFrameMk id="14" creationId="{E498B1F5-5045-43FD-A3AF-75ECFDD0440F}"/>
          </ac:graphicFrameMkLst>
        </pc:graphicFrameChg>
        <pc:picChg chg="add del">
          <ac:chgData name="Walters, Matthew (waltemw)" userId="aee2f4ff-046c-4f36-ad98-c3d76b9e8ab4" providerId="ADAL" clId="{572BA8BC-E6A7-446E-B351-8B7A62C5BE80}" dt="2024-04-04T14:09:02.387" v="53" actId="478"/>
          <ac:picMkLst>
            <pc:docMk/>
            <pc:sldMk cId="971818431" sldId="328"/>
            <ac:picMk id="5" creationId="{DE827AD3-CC9A-F21C-70F6-46186E001C34}"/>
          </ac:picMkLst>
        </pc:picChg>
        <pc:picChg chg="add del mod">
          <ac:chgData name="Walters, Matthew (waltemw)" userId="aee2f4ff-046c-4f36-ad98-c3d76b9e8ab4" providerId="ADAL" clId="{572BA8BC-E6A7-446E-B351-8B7A62C5BE80}" dt="2024-04-04T14:10:29.770" v="62" actId="478"/>
          <ac:picMkLst>
            <pc:docMk/>
            <pc:sldMk cId="971818431" sldId="328"/>
            <ac:picMk id="7" creationId="{B8022EAD-4C77-9D51-0697-4E520650EE8C}"/>
          </ac:picMkLst>
        </pc:picChg>
        <pc:extLst>
          <p:ext xmlns:p="http://schemas.openxmlformats.org/presentationml/2006/main" uri="{D6D511B9-2390-475A-947B-AFAB55BFBCF1}">
            <pc226:cmChg xmlns:pc226="http://schemas.microsoft.com/office/powerpoint/2022/06/main/command" chg="add">
              <pc226:chgData name="Walters, Matthew (waltemw)" userId="aee2f4ff-046c-4f36-ad98-c3d76b9e8ab4" providerId="ADAL" clId="{572BA8BC-E6A7-446E-B351-8B7A62C5BE80}" dt="2024-04-05T01:49:43.500" v="1380"/>
              <pc2:cmMkLst xmlns:pc2="http://schemas.microsoft.com/office/powerpoint/2019/9/main/command">
                <pc:docMk/>
                <pc:sldMk cId="971818431" sldId="328"/>
                <pc2:cmMk id="{8DAADA05-737F-4B26-ACA0-0CA55F826A06}"/>
              </pc2:cmMkLst>
            </pc226:cmChg>
            <pc226:cmChg xmlns:pc226="http://schemas.microsoft.com/office/powerpoint/2022/06/main/command" chg="add">
              <pc226:chgData name="Walters, Matthew (waltemw)" userId="aee2f4ff-046c-4f36-ad98-c3d76b9e8ab4" providerId="ADAL" clId="{572BA8BC-E6A7-446E-B351-8B7A62C5BE80}" dt="2024-04-04T14:20:42.330" v="150"/>
              <pc2:cmMkLst xmlns:pc2="http://schemas.microsoft.com/office/powerpoint/2019/9/main/command">
                <pc:docMk/>
                <pc:sldMk cId="971818431" sldId="328"/>
                <pc2:cmMk id="{F1EA2147-756B-498F-94C2-9B28A0903FF9}"/>
              </pc2:cmMkLst>
            </pc226:cmChg>
          </p:ext>
        </pc:extLst>
      </pc:sldChg>
      <pc:sldChg chg="add del">
        <pc:chgData name="Walters, Matthew (waltemw)" userId="aee2f4ff-046c-4f36-ad98-c3d76b9e8ab4" providerId="ADAL" clId="{572BA8BC-E6A7-446E-B351-8B7A62C5BE80}" dt="2024-04-04T14:54:08" v="521" actId="2696"/>
        <pc:sldMkLst>
          <pc:docMk/>
          <pc:sldMk cId="778987940" sldId="329"/>
        </pc:sldMkLst>
      </pc:sldChg>
      <pc:sldChg chg="addSp delSp modSp add mod ord modNotesTx">
        <pc:chgData name="Walters, Matthew (waltemw)" userId="aee2f4ff-046c-4f36-ad98-c3d76b9e8ab4" providerId="ADAL" clId="{572BA8BC-E6A7-446E-B351-8B7A62C5BE80}" dt="2024-04-05T03:21:51.521" v="1449" actId="20577"/>
        <pc:sldMkLst>
          <pc:docMk/>
          <pc:sldMk cId="1825258577" sldId="330"/>
        </pc:sldMkLst>
        <pc:spChg chg="add mod">
          <ac:chgData name="Walters, Matthew (waltemw)" userId="aee2f4ff-046c-4f36-ad98-c3d76b9e8ab4" providerId="ADAL" clId="{572BA8BC-E6A7-446E-B351-8B7A62C5BE80}" dt="2024-04-04T22:43:11.677" v="1060" actId="1076"/>
          <ac:spMkLst>
            <pc:docMk/>
            <pc:sldMk cId="1825258577" sldId="330"/>
            <ac:spMk id="2" creationId="{91051DF6-E43D-DD09-9B4E-3B3458D2778C}"/>
          </ac:spMkLst>
        </pc:spChg>
        <pc:spChg chg="add mod">
          <ac:chgData name="Walters, Matthew (waltemw)" userId="aee2f4ff-046c-4f36-ad98-c3d76b9e8ab4" providerId="ADAL" clId="{572BA8BC-E6A7-446E-B351-8B7A62C5BE80}" dt="2024-04-04T22:43:11.677" v="1060" actId="1076"/>
          <ac:spMkLst>
            <pc:docMk/>
            <pc:sldMk cId="1825258577" sldId="330"/>
            <ac:spMk id="3" creationId="{890D62A5-673C-C1F7-F2D8-8F235E28BEEE}"/>
          </ac:spMkLst>
        </pc:spChg>
        <pc:spChg chg="add mod">
          <ac:chgData name="Walters, Matthew (waltemw)" userId="aee2f4ff-046c-4f36-ad98-c3d76b9e8ab4" providerId="ADAL" clId="{572BA8BC-E6A7-446E-B351-8B7A62C5BE80}" dt="2024-04-04T22:43:11.677" v="1060" actId="1076"/>
          <ac:spMkLst>
            <pc:docMk/>
            <pc:sldMk cId="1825258577" sldId="330"/>
            <ac:spMk id="4" creationId="{559EE9B0-8DA8-8B42-BBB3-A62688216329}"/>
          </ac:spMkLst>
        </pc:spChg>
        <pc:spChg chg="add mod">
          <ac:chgData name="Walters, Matthew (waltemw)" userId="aee2f4ff-046c-4f36-ad98-c3d76b9e8ab4" providerId="ADAL" clId="{572BA8BC-E6A7-446E-B351-8B7A62C5BE80}" dt="2024-04-04T22:43:11.677" v="1060" actId="1076"/>
          <ac:spMkLst>
            <pc:docMk/>
            <pc:sldMk cId="1825258577" sldId="330"/>
            <ac:spMk id="5" creationId="{910DAC21-346B-4B04-4BF7-95F9AB34297A}"/>
          </ac:spMkLst>
        </pc:spChg>
        <pc:spChg chg="add del mod">
          <ac:chgData name="Walters, Matthew (waltemw)" userId="aee2f4ff-046c-4f36-ad98-c3d76b9e8ab4" providerId="ADAL" clId="{572BA8BC-E6A7-446E-B351-8B7A62C5BE80}" dt="2024-04-04T22:42:00.857" v="1056" actId="21"/>
          <ac:spMkLst>
            <pc:docMk/>
            <pc:sldMk cId="1825258577" sldId="330"/>
            <ac:spMk id="7" creationId="{9B0721B8-F88C-AD61-6AB4-1E011DB2C1BF}"/>
          </ac:spMkLst>
        </pc:spChg>
        <pc:spChg chg="add del mod">
          <ac:chgData name="Walters, Matthew (waltemw)" userId="aee2f4ff-046c-4f36-ad98-c3d76b9e8ab4" providerId="ADAL" clId="{572BA8BC-E6A7-446E-B351-8B7A62C5BE80}" dt="2024-04-04T14:24:27.116" v="193" actId="21"/>
          <ac:spMkLst>
            <pc:docMk/>
            <pc:sldMk cId="1825258577" sldId="330"/>
            <ac:spMk id="7" creationId="{F0D98914-F57D-946D-0C43-B07AD8C70D27}"/>
          </ac:spMkLst>
        </pc:spChg>
        <pc:spChg chg="add del mod">
          <ac:chgData name="Walters, Matthew (waltemw)" userId="aee2f4ff-046c-4f36-ad98-c3d76b9e8ab4" providerId="ADAL" clId="{572BA8BC-E6A7-446E-B351-8B7A62C5BE80}" dt="2024-04-04T14:24:27.116" v="193" actId="21"/>
          <ac:spMkLst>
            <pc:docMk/>
            <pc:sldMk cId="1825258577" sldId="330"/>
            <ac:spMk id="9" creationId="{82CBE1C3-EF10-0089-E4BD-434D2B375476}"/>
          </ac:spMkLst>
        </pc:spChg>
        <pc:spChg chg="add del mod">
          <ac:chgData name="Walters, Matthew (waltemw)" userId="aee2f4ff-046c-4f36-ad98-c3d76b9e8ab4" providerId="ADAL" clId="{572BA8BC-E6A7-446E-B351-8B7A62C5BE80}" dt="2024-04-04T22:42:06.811" v="1058" actId="21"/>
          <ac:spMkLst>
            <pc:docMk/>
            <pc:sldMk cId="1825258577" sldId="330"/>
            <ac:spMk id="9" creationId="{BFB63B34-23E0-9FE1-2041-2B2F1FEAD1EA}"/>
          </ac:spMkLst>
        </pc:spChg>
        <pc:spChg chg="add mod">
          <ac:chgData name="Walters, Matthew (waltemw)" userId="aee2f4ff-046c-4f36-ad98-c3d76b9e8ab4" providerId="ADAL" clId="{572BA8BC-E6A7-446E-B351-8B7A62C5BE80}" dt="2024-04-04T14:27:03.656" v="213"/>
          <ac:spMkLst>
            <pc:docMk/>
            <pc:sldMk cId="1825258577" sldId="330"/>
            <ac:spMk id="10" creationId="{5951DA6A-99C9-AF87-37C2-42B6CE3392E1}"/>
          </ac:spMkLst>
        </pc:spChg>
        <pc:spChg chg="add del mod">
          <ac:chgData name="Walters, Matthew (waltemw)" userId="aee2f4ff-046c-4f36-ad98-c3d76b9e8ab4" providerId="ADAL" clId="{572BA8BC-E6A7-446E-B351-8B7A62C5BE80}" dt="2024-04-04T22:41:54.566" v="1053" actId="478"/>
          <ac:spMkLst>
            <pc:docMk/>
            <pc:sldMk cId="1825258577" sldId="330"/>
            <ac:spMk id="11" creationId="{C8831A0C-8758-2EEB-ADEC-F124C17DDB51}"/>
          </ac:spMkLst>
        </pc:spChg>
        <pc:spChg chg="add del mod">
          <ac:chgData name="Walters, Matthew (waltemw)" userId="aee2f4ff-046c-4f36-ad98-c3d76b9e8ab4" providerId="ADAL" clId="{572BA8BC-E6A7-446E-B351-8B7A62C5BE80}" dt="2024-04-04T22:41:52.762" v="1052" actId="478"/>
          <ac:spMkLst>
            <pc:docMk/>
            <pc:sldMk cId="1825258577" sldId="330"/>
            <ac:spMk id="12" creationId="{E0FC484F-0446-A7E8-2E19-AA665736AE8C}"/>
          </ac:spMkLst>
        </pc:spChg>
        <pc:spChg chg="add del mod">
          <ac:chgData name="Walters, Matthew (waltemw)" userId="aee2f4ff-046c-4f36-ad98-c3d76b9e8ab4" providerId="ADAL" clId="{572BA8BC-E6A7-446E-B351-8B7A62C5BE80}" dt="2024-04-04T22:41:57.919" v="1055" actId="478"/>
          <ac:spMkLst>
            <pc:docMk/>
            <pc:sldMk cId="1825258577" sldId="330"/>
            <ac:spMk id="543" creationId="{00000000-0000-0000-0000-000000000000}"/>
          </ac:spMkLst>
        </pc:spChg>
        <pc:spChg chg="add del mod">
          <ac:chgData name="Walters, Matthew (waltemw)" userId="aee2f4ff-046c-4f36-ad98-c3d76b9e8ab4" providerId="ADAL" clId="{572BA8BC-E6A7-446E-B351-8B7A62C5BE80}" dt="2024-04-04T22:42:03.886" v="1057" actId="21"/>
          <ac:spMkLst>
            <pc:docMk/>
            <pc:sldMk cId="1825258577" sldId="330"/>
            <ac:spMk id="544" creationId="{00000000-0000-0000-0000-000000000000}"/>
          </ac:spMkLst>
        </pc:spChg>
        <pc:spChg chg="mod">
          <ac:chgData name="Walters, Matthew (waltemw)" userId="aee2f4ff-046c-4f36-ad98-c3d76b9e8ab4" providerId="ADAL" clId="{572BA8BC-E6A7-446E-B351-8B7A62C5BE80}" dt="2024-04-04T22:43:11.677" v="1060" actId="1076"/>
          <ac:spMkLst>
            <pc:docMk/>
            <pc:sldMk cId="1825258577" sldId="330"/>
            <ac:spMk id="545" creationId="{00000000-0000-0000-0000-000000000000}"/>
          </ac:spMkLst>
        </pc:spChg>
        <pc:spChg chg="mod">
          <ac:chgData name="Walters, Matthew (waltemw)" userId="aee2f4ff-046c-4f36-ad98-c3d76b9e8ab4" providerId="ADAL" clId="{572BA8BC-E6A7-446E-B351-8B7A62C5BE80}" dt="2024-04-04T22:43:11.677" v="1060" actId="1076"/>
          <ac:spMkLst>
            <pc:docMk/>
            <pc:sldMk cId="1825258577" sldId="330"/>
            <ac:spMk id="546" creationId="{00000000-0000-0000-0000-000000000000}"/>
          </ac:spMkLst>
        </pc:spChg>
        <pc:spChg chg="mod">
          <ac:chgData name="Walters, Matthew (waltemw)" userId="aee2f4ff-046c-4f36-ad98-c3d76b9e8ab4" providerId="ADAL" clId="{572BA8BC-E6A7-446E-B351-8B7A62C5BE80}" dt="2024-04-04T14:48:08.827" v="510" actId="207"/>
          <ac:spMkLst>
            <pc:docMk/>
            <pc:sldMk cId="1825258577" sldId="330"/>
            <ac:spMk id="547" creationId="{00000000-0000-0000-0000-000000000000}"/>
          </ac:spMkLst>
        </pc:spChg>
        <pc:spChg chg="mod">
          <ac:chgData name="Walters, Matthew (waltemw)" userId="aee2f4ff-046c-4f36-ad98-c3d76b9e8ab4" providerId="ADAL" clId="{572BA8BC-E6A7-446E-B351-8B7A62C5BE80}" dt="2024-04-04T22:43:11.677" v="1060" actId="1076"/>
          <ac:spMkLst>
            <pc:docMk/>
            <pc:sldMk cId="1825258577" sldId="330"/>
            <ac:spMk id="548" creationId="{00000000-0000-0000-0000-000000000000}"/>
          </ac:spMkLst>
        </pc:spChg>
        <pc:spChg chg="mod">
          <ac:chgData name="Walters, Matthew (waltemw)" userId="aee2f4ff-046c-4f36-ad98-c3d76b9e8ab4" providerId="ADAL" clId="{572BA8BC-E6A7-446E-B351-8B7A62C5BE80}" dt="2024-04-04T22:43:11.677" v="1060" actId="1076"/>
          <ac:spMkLst>
            <pc:docMk/>
            <pc:sldMk cId="1825258577" sldId="330"/>
            <ac:spMk id="549" creationId="{00000000-0000-0000-0000-000000000000}"/>
          </ac:spMkLst>
        </pc:spChg>
        <pc:spChg chg="add del mod">
          <ac:chgData name="Walters, Matthew (waltemw)" userId="aee2f4ff-046c-4f36-ad98-c3d76b9e8ab4" providerId="ADAL" clId="{572BA8BC-E6A7-446E-B351-8B7A62C5BE80}" dt="2024-04-04T14:26:58.462" v="211" actId="478"/>
          <ac:spMkLst>
            <pc:docMk/>
            <pc:sldMk cId="1825258577" sldId="330"/>
            <ac:spMk id="550" creationId="{00000000-0000-0000-0000-000000000000}"/>
          </ac:spMkLst>
        </pc:spChg>
        <pc:spChg chg="del mod">
          <ac:chgData name="Walters, Matthew (waltemw)" userId="aee2f4ff-046c-4f36-ad98-c3d76b9e8ab4" providerId="ADAL" clId="{572BA8BC-E6A7-446E-B351-8B7A62C5BE80}" dt="2024-04-04T14:27:00.328" v="212" actId="478"/>
          <ac:spMkLst>
            <pc:docMk/>
            <pc:sldMk cId="1825258577" sldId="330"/>
            <ac:spMk id="551" creationId="{00000000-0000-0000-0000-000000000000}"/>
          </ac:spMkLst>
        </pc:spChg>
        <pc:spChg chg="mod">
          <ac:chgData name="Walters, Matthew (waltemw)" userId="aee2f4ff-046c-4f36-ad98-c3d76b9e8ab4" providerId="ADAL" clId="{572BA8BC-E6A7-446E-B351-8B7A62C5BE80}" dt="2024-04-04T22:43:11.677" v="1060" actId="1076"/>
          <ac:spMkLst>
            <pc:docMk/>
            <pc:sldMk cId="1825258577" sldId="330"/>
            <ac:spMk id="552" creationId="{00000000-0000-0000-0000-000000000000}"/>
          </ac:spMkLst>
        </pc:spChg>
        <pc:spChg chg="mod">
          <ac:chgData name="Walters, Matthew (waltemw)" userId="aee2f4ff-046c-4f36-ad98-c3d76b9e8ab4" providerId="ADAL" clId="{572BA8BC-E6A7-446E-B351-8B7A62C5BE80}" dt="2024-04-04T22:43:11.677" v="1060" actId="1076"/>
          <ac:spMkLst>
            <pc:docMk/>
            <pc:sldMk cId="1825258577" sldId="330"/>
            <ac:spMk id="553" creationId="{00000000-0000-0000-0000-000000000000}"/>
          </ac:spMkLst>
        </pc:spChg>
        <pc:spChg chg="mod">
          <ac:chgData name="Walters, Matthew (waltemw)" userId="aee2f4ff-046c-4f36-ad98-c3d76b9e8ab4" providerId="ADAL" clId="{572BA8BC-E6A7-446E-B351-8B7A62C5BE80}" dt="2024-04-04T22:43:11.677" v="1060" actId="1076"/>
          <ac:spMkLst>
            <pc:docMk/>
            <pc:sldMk cId="1825258577" sldId="330"/>
            <ac:spMk id="554" creationId="{00000000-0000-0000-0000-000000000000}"/>
          </ac:spMkLst>
        </pc:spChg>
        <pc:spChg chg="mod">
          <ac:chgData name="Walters, Matthew (waltemw)" userId="aee2f4ff-046c-4f36-ad98-c3d76b9e8ab4" providerId="ADAL" clId="{572BA8BC-E6A7-446E-B351-8B7A62C5BE80}" dt="2024-04-04T22:43:11.677" v="1060" actId="1076"/>
          <ac:spMkLst>
            <pc:docMk/>
            <pc:sldMk cId="1825258577" sldId="330"/>
            <ac:spMk id="555" creationId="{00000000-0000-0000-0000-000000000000}"/>
          </ac:spMkLst>
        </pc:spChg>
      </pc:sldChg>
      <pc:sldChg chg="addSp delSp modSp add mod ord">
        <pc:chgData name="Walters, Matthew (waltemw)" userId="aee2f4ff-046c-4f36-ad98-c3d76b9e8ab4" providerId="ADAL" clId="{572BA8BC-E6A7-446E-B351-8B7A62C5BE80}" dt="2024-04-05T03:28:00.911" v="1463" actId="21"/>
        <pc:sldMkLst>
          <pc:docMk/>
          <pc:sldMk cId="2451795152" sldId="331"/>
        </pc:sldMkLst>
        <pc:spChg chg="add del mod">
          <ac:chgData name="Walters, Matthew (waltemw)" userId="aee2f4ff-046c-4f36-ad98-c3d76b9e8ab4" providerId="ADAL" clId="{572BA8BC-E6A7-446E-B351-8B7A62C5BE80}" dt="2024-04-04T14:32:48.082" v="287" actId="21"/>
          <ac:spMkLst>
            <pc:docMk/>
            <pc:sldMk cId="2451795152" sldId="331"/>
            <ac:spMk id="3" creationId="{A7F4638D-555C-77C7-4B27-460D00752922}"/>
          </ac:spMkLst>
        </pc:spChg>
        <pc:spChg chg="add del mod">
          <ac:chgData name="Walters, Matthew (waltemw)" userId="aee2f4ff-046c-4f36-ad98-c3d76b9e8ab4" providerId="ADAL" clId="{572BA8BC-E6A7-446E-B351-8B7A62C5BE80}" dt="2024-04-04T14:32:59.246" v="292" actId="21"/>
          <ac:spMkLst>
            <pc:docMk/>
            <pc:sldMk cId="2451795152" sldId="331"/>
            <ac:spMk id="5" creationId="{BBACBE9B-35A3-32E2-7022-E10C5AF9BDAD}"/>
          </ac:spMkLst>
        </pc:spChg>
        <pc:spChg chg="del">
          <ac:chgData name="Walters, Matthew (waltemw)" userId="aee2f4ff-046c-4f36-ad98-c3d76b9e8ab4" providerId="ADAL" clId="{572BA8BC-E6A7-446E-B351-8B7A62C5BE80}" dt="2024-04-04T14:32:41.835" v="286" actId="478"/>
          <ac:spMkLst>
            <pc:docMk/>
            <pc:sldMk cId="2451795152" sldId="331"/>
            <ac:spMk id="543" creationId="{00000000-0000-0000-0000-000000000000}"/>
          </ac:spMkLst>
        </pc:spChg>
        <pc:spChg chg="del mod">
          <ac:chgData name="Walters, Matthew (waltemw)" userId="aee2f4ff-046c-4f36-ad98-c3d76b9e8ab4" providerId="ADAL" clId="{572BA8BC-E6A7-446E-B351-8B7A62C5BE80}" dt="2024-04-04T14:32:53.559" v="289" actId="21"/>
          <ac:spMkLst>
            <pc:docMk/>
            <pc:sldMk cId="2451795152" sldId="331"/>
            <ac:spMk id="544" creationId="{00000000-0000-0000-0000-000000000000}"/>
          </ac:spMkLst>
        </pc:spChg>
        <pc:spChg chg="mod">
          <ac:chgData name="Walters, Matthew (waltemw)" userId="aee2f4ff-046c-4f36-ad98-c3d76b9e8ab4" providerId="ADAL" clId="{572BA8BC-E6A7-446E-B351-8B7A62C5BE80}" dt="2024-04-04T14:34:05.287" v="322" actId="20577"/>
          <ac:spMkLst>
            <pc:docMk/>
            <pc:sldMk cId="2451795152" sldId="331"/>
            <ac:spMk id="545" creationId="{00000000-0000-0000-0000-000000000000}"/>
          </ac:spMkLst>
        </pc:spChg>
        <pc:spChg chg="mod">
          <ac:chgData name="Walters, Matthew (waltemw)" userId="aee2f4ff-046c-4f36-ad98-c3d76b9e8ab4" providerId="ADAL" clId="{572BA8BC-E6A7-446E-B351-8B7A62C5BE80}" dt="2024-04-04T14:33:42.789" v="312" actId="20577"/>
          <ac:spMkLst>
            <pc:docMk/>
            <pc:sldMk cId="2451795152" sldId="331"/>
            <ac:spMk id="546" creationId="{00000000-0000-0000-0000-000000000000}"/>
          </ac:spMkLst>
        </pc:spChg>
        <pc:spChg chg="mod">
          <ac:chgData name="Walters, Matthew (waltemw)" userId="aee2f4ff-046c-4f36-ad98-c3d76b9e8ab4" providerId="ADAL" clId="{572BA8BC-E6A7-446E-B351-8B7A62C5BE80}" dt="2024-04-04T14:54:22.627" v="528" actId="20577"/>
          <ac:spMkLst>
            <pc:docMk/>
            <pc:sldMk cId="2451795152" sldId="331"/>
            <ac:spMk id="547" creationId="{00000000-0000-0000-0000-000000000000}"/>
          </ac:spMkLst>
        </pc:spChg>
        <pc:spChg chg="mod">
          <ac:chgData name="Walters, Matthew (waltemw)" userId="aee2f4ff-046c-4f36-ad98-c3d76b9e8ab4" providerId="ADAL" clId="{572BA8BC-E6A7-446E-B351-8B7A62C5BE80}" dt="2024-04-04T14:34:24.712" v="327" actId="20577"/>
          <ac:spMkLst>
            <pc:docMk/>
            <pc:sldMk cId="2451795152" sldId="331"/>
            <ac:spMk id="548" creationId="{00000000-0000-0000-0000-000000000000}"/>
          </ac:spMkLst>
        </pc:spChg>
        <pc:spChg chg="mod">
          <ac:chgData name="Walters, Matthew (waltemw)" userId="aee2f4ff-046c-4f36-ad98-c3d76b9e8ab4" providerId="ADAL" clId="{572BA8BC-E6A7-446E-B351-8B7A62C5BE80}" dt="2024-04-04T14:33:52.671" v="318" actId="20577"/>
          <ac:spMkLst>
            <pc:docMk/>
            <pc:sldMk cId="2451795152" sldId="331"/>
            <ac:spMk id="549" creationId="{00000000-0000-0000-0000-000000000000}"/>
          </ac:spMkLst>
        </pc:spChg>
        <pc:spChg chg="del">
          <ac:chgData name="Walters, Matthew (waltemw)" userId="aee2f4ff-046c-4f36-ad98-c3d76b9e8ab4" providerId="ADAL" clId="{572BA8BC-E6A7-446E-B351-8B7A62C5BE80}" dt="2024-04-04T14:32:57.333" v="291" actId="21"/>
          <ac:spMkLst>
            <pc:docMk/>
            <pc:sldMk cId="2451795152" sldId="331"/>
            <ac:spMk id="550" creationId="{00000000-0000-0000-0000-000000000000}"/>
          </ac:spMkLst>
        </pc:spChg>
        <pc:spChg chg="del mod">
          <ac:chgData name="Walters, Matthew (waltemw)" userId="aee2f4ff-046c-4f36-ad98-c3d76b9e8ab4" providerId="ADAL" clId="{572BA8BC-E6A7-446E-B351-8B7A62C5BE80}" dt="2024-04-04T14:32:55.255" v="290" actId="21"/>
          <ac:spMkLst>
            <pc:docMk/>
            <pc:sldMk cId="2451795152" sldId="331"/>
            <ac:spMk id="551" creationId="{00000000-0000-0000-0000-000000000000}"/>
          </ac:spMkLst>
        </pc:spChg>
        <pc:spChg chg="mod">
          <ac:chgData name="Walters, Matthew (waltemw)" userId="aee2f4ff-046c-4f36-ad98-c3d76b9e8ab4" providerId="ADAL" clId="{572BA8BC-E6A7-446E-B351-8B7A62C5BE80}" dt="2024-04-04T14:33:18.137" v="293" actId="1076"/>
          <ac:spMkLst>
            <pc:docMk/>
            <pc:sldMk cId="2451795152" sldId="331"/>
            <ac:spMk id="552" creationId="{00000000-0000-0000-0000-000000000000}"/>
          </ac:spMkLst>
        </pc:spChg>
        <pc:spChg chg="mod">
          <ac:chgData name="Walters, Matthew (waltemw)" userId="aee2f4ff-046c-4f36-ad98-c3d76b9e8ab4" providerId="ADAL" clId="{572BA8BC-E6A7-446E-B351-8B7A62C5BE80}" dt="2024-04-04T14:34:13.825" v="323" actId="14100"/>
          <ac:spMkLst>
            <pc:docMk/>
            <pc:sldMk cId="2451795152" sldId="331"/>
            <ac:spMk id="553" creationId="{00000000-0000-0000-0000-000000000000}"/>
          </ac:spMkLst>
        </pc:spChg>
        <pc:spChg chg="mod">
          <ac:chgData name="Walters, Matthew (waltemw)" userId="aee2f4ff-046c-4f36-ad98-c3d76b9e8ab4" providerId="ADAL" clId="{572BA8BC-E6A7-446E-B351-8B7A62C5BE80}" dt="2024-04-04T14:33:18.137" v="293" actId="1076"/>
          <ac:spMkLst>
            <pc:docMk/>
            <pc:sldMk cId="2451795152" sldId="331"/>
            <ac:spMk id="554" creationId="{00000000-0000-0000-0000-000000000000}"/>
          </ac:spMkLst>
        </pc:spChg>
        <pc:spChg chg="mod">
          <ac:chgData name="Walters, Matthew (waltemw)" userId="aee2f4ff-046c-4f36-ad98-c3d76b9e8ab4" providerId="ADAL" clId="{572BA8BC-E6A7-446E-B351-8B7A62C5BE80}" dt="2024-04-04T14:34:33.143" v="328" actId="14100"/>
          <ac:spMkLst>
            <pc:docMk/>
            <pc:sldMk cId="2451795152" sldId="331"/>
            <ac:spMk id="555" creationId="{00000000-0000-0000-0000-000000000000}"/>
          </ac:spMkLst>
        </pc:spChg>
        <pc:picChg chg="add del mod">
          <ac:chgData name="Walters, Matthew (waltemw)" userId="aee2f4ff-046c-4f36-ad98-c3d76b9e8ab4" providerId="ADAL" clId="{572BA8BC-E6A7-446E-B351-8B7A62C5BE80}" dt="2024-04-05T03:28:00.911" v="1463" actId="21"/>
          <ac:picMkLst>
            <pc:docMk/>
            <pc:sldMk cId="2451795152" sldId="331"/>
            <ac:picMk id="3" creationId="{6CD29CC2-C90D-8174-30D5-30E9B59E1791}"/>
          </ac:picMkLst>
        </pc:picChg>
      </pc:sldChg>
      <pc:sldChg chg="addSp delSp modSp add mod ord">
        <pc:chgData name="Walters, Matthew (waltemw)" userId="aee2f4ff-046c-4f36-ad98-c3d76b9e8ab4" providerId="ADAL" clId="{572BA8BC-E6A7-446E-B351-8B7A62C5BE80}" dt="2024-04-04T15:06:36.879" v="629"/>
        <pc:sldMkLst>
          <pc:docMk/>
          <pc:sldMk cId="557513760" sldId="332"/>
        </pc:sldMkLst>
        <pc:spChg chg="add mod">
          <ac:chgData name="Walters, Matthew (waltemw)" userId="aee2f4ff-046c-4f36-ad98-c3d76b9e8ab4" providerId="ADAL" clId="{572BA8BC-E6A7-446E-B351-8B7A62C5BE80}" dt="2024-04-04T14:36:08.115" v="354"/>
          <ac:spMkLst>
            <pc:docMk/>
            <pc:sldMk cId="557513760" sldId="332"/>
            <ac:spMk id="2" creationId="{3F317D46-5049-CDA0-6E8B-78F59E713F6D}"/>
          </ac:spMkLst>
        </pc:spChg>
        <pc:spChg chg="add del mod ord">
          <ac:chgData name="Walters, Matthew (waltemw)" userId="aee2f4ff-046c-4f36-ad98-c3d76b9e8ab4" providerId="ADAL" clId="{572BA8BC-E6A7-446E-B351-8B7A62C5BE80}" dt="2024-04-04T14:45:41.955" v="492" actId="478"/>
          <ac:spMkLst>
            <pc:docMk/>
            <pc:sldMk cId="557513760" sldId="332"/>
            <ac:spMk id="3" creationId="{475E99E1-FBF1-9EE1-5649-57FA72E032C5}"/>
          </ac:spMkLst>
        </pc:spChg>
        <pc:spChg chg="add del mod">
          <ac:chgData name="Walters, Matthew (waltemw)" userId="aee2f4ff-046c-4f36-ad98-c3d76b9e8ab4" providerId="ADAL" clId="{572BA8BC-E6A7-446E-B351-8B7A62C5BE80}" dt="2024-04-04T14:44:46.734" v="469" actId="478"/>
          <ac:spMkLst>
            <pc:docMk/>
            <pc:sldMk cId="557513760" sldId="332"/>
            <ac:spMk id="5" creationId="{41DB1D72-DBAC-E1E7-7FE4-3DD0F6CE81FA}"/>
          </ac:spMkLst>
        </pc:spChg>
        <pc:spChg chg="add mod">
          <ac:chgData name="Walters, Matthew (waltemw)" userId="aee2f4ff-046c-4f36-ad98-c3d76b9e8ab4" providerId="ADAL" clId="{572BA8BC-E6A7-446E-B351-8B7A62C5BE80}" dt="2024-04-04T14:49:33.385" v="517" actId="1076"/>
          <ac:spMkLst>
            <pc:docMk/>
            <pc:sldMk cId="557513760" sldId="332"/>
            <ac:spMk id="7" creationId="{3EFB1ED1-C5C1-A346-9D57-FADF2E8247B8}"/>
          </ac:spMkLst>
        </pc:spChg>
        <pc:spChg chg="mod">
          <ac:chgData name="Walters, Matthew (waltemw)" userId="aee2f4ff-046c-4f36-ad98-c3d76b9e8ab4" providerId="ADAL" clId="{572BA8BC-E6A7-446E-B351-8B7A62C5BE80}" dt="2024-04-04T14:47:07.236" v="503" actId="1076"/>
          <ac:spMkLst>
            <pc:docMk/>
            <pc:sldMk cId="557513760" sldId="332"/>
            <ac:spMk id="545" creationId="{00000000-0000-0000-0000-000000000000}"/>
          </ac:spMkLst>
        </pc:spChg>
        <pc:spChg chg="mod">
          <ac:chgData name="Walters, Matthew (waltemw)" userId="aee2f4ff-046c-4f36-ad98-c3d76b9e8ab4" providerId="ADAL" clId="{572BA8BC-E6A7-446E-B351-8B7A62C5BE80}" dt="2024-04-04T14:49:05.534" v="514" actId="1076"/>
          <ac:spMkLst>
            <pc:docMk/>
            <pc:sldMk cId="557513760" sldId="332"/>
            <ac:spMk id="546" creationId="{00000000-0000-0000-0000-000000000000}"/>
          </ac:spMkLst>
        </pc:spChg>
        <pc:spChg chg="mod">
          <ac:chgData name="Walters, Matthew (waltemw)" userId="aee2f4ff-046c-4f36-ad98-c3d76b9e8ab4" providerId="ADAL" clId="{572BA8BC-E6A7-446E-B351-8B7A62C5BE80}" dt="2024-04-04T14:35:30.540" v="346" actId="20577"/>
          <ac:spMkLst>
            <pc:docMk/>
            <pc:sldMk cId="557513760" sldId="332"/>
            <ac:spMk id="547" creationId="{00000000-0000-0000-0000-000000000000}"/>
          </ac:spMkLst>
        </pc:spChg>
        <pc:spChg chg="mod">
          <ac:chgData name="Walters, Matthew (waltemw)" userId="aee2f4ff-046c-4f36-ad98-c3d76b9e8ab4" providerId="ADAL" clId="{572BA8BC-E6A7-446E-B351-8B7A62C5BE80}" dt="2024-04-04T14:47:22.771" v="505" actId="1076"/>
          <ac:spMkLst>
            <pc:docMk/>
            <pc:sldMk cId="557513760" sldId="332"/>
            <ac:spMk id="548" creationId="{00000000-0000-0000-0000-000000000000}"/>
          </ac:spMkLst>
        </pc:spChg>
        <pc:spChg chg="del mod">
          <ac:chgData name="Walters, Matthew (waltemw)" userId="aee2f4ff-046c-4f36-ad98-c3d76b9e8ab4" providerId="ADAL" clId="{572BA8BC-E6A7-446E-B351-8B7A62C5BE80}" dt="2024-04-04T14:44:40.946" v="468" actId="21"/>
          <ac:spMkLst>
            <pc:docMk/>
            <pc:sldMk cId="557513760" sldId="332"/>
            <ac:spMk id="549" creationId="{00000000-0000-0000-0000-000000000000}"/>
          </ac:spMkLst>
        </pc:spChg>
        <pc:spChg chg="mod">
          <ac:chgData name="Walters, Matthew (waltemw)" userId="aee2f4ff-046c-4f36-ad98-c3d76b9e8ab4" providerId="ADAL" clId="{572BA8BC-E6A7-446E-B351-8B7A62C5BE80}" dt="2024-04-04T14:46:45.191" v="500" actId="1076"/>
          <ac:spMkLst>
            <pc:docMk/>
            <pc:sldMk cId="557513760" sldId="332"/>
            <ac:spMk id="552" creationId="{00000000-0000-0000-0000-000000000000}"/>
          </ac:spMkLst>
        </pc:spChg>
        <pc:spChg chg="mod">
          <ac:chgData name="Walters, Matthew (waltemw)" userId="aee2f4ff-046c-4f36-ad98-c3d76b9e8ab4" providerId="ADAL" clId="{572BA8BC-E6A7-446E-B351-8B7A62C5BE80}" dt="2024-04-04T14:46:51.364" v="502" actId="1076"/>
          <ac:spMkLst>
            <pc:docMk/>
            <pc:sldMk cId="557513760" sldId="332"/>
            <ac:spMk id="553" creationId="{00000000-0000-0000-0000-000000000000}"/>
          </ac:spMkLst>
        </pc:spChg>
        <pc:spChg chg="mod">
          <ac:chgData name="Walters, Matthew (waltemw)" userId="aee2f4ff-046c-4f36-ad98-c3d76b9e8ab4" providerId="ADAL" clId="{572BA8BC-E6A7-446E-B351-8B7A62C5BE80}" dt="2024-04-04T14:52:45.149" v="520" actId="1076"/>
          <ac:spMkLst>
            <pc:docMk/>
            <pc:sldMk cId="557513760" sldId="332"/>
            <ac:spMk id="554" creationId="{00000000-0000-0000-0000-000000000000}"/>
          </ac:spMkLst>
        </pc:spChg>
        <pc:spChg chg="mod">
          <ac:chgData name="Walters, Matthew (waltemw)" userId="aee2f4ff-046c-4f36-ad98-c3d76b9e8ab4" providerId="ADAL" clId="{572BA8BC-E6A7-446E-B351-8B7A62C5BE80}" dt="2024-04-04T14:52:45.149" v="520" actId="1076"/>
          <ac:spMkLst>
            <pc:docMk/>
            <pc:sldMk cId="557513760" sldId="332"/>
            <ac:spMk id="555" creationId="{00000000-0000-0000-0000-000000000000}"/>
          </ac:spMkLst>
        </pc:spChg>
        <pc:picChg chg="add del">
          <ac:chgData name="Walters, Matthew (waltemw)" userId="aee2f4ff-046c-4f36-ad98-c3d76b9e8ab4" providerId="ADAL" clId="{572BA8BC-E6A7-446E-B351-8B7A62C5BE80}" dt="2024-04-04T14:44:54.310" v="471" actId="478"/>
          <ac:picMkLst>
            <pc:docMk/>
            <pc:sldMk cId="557513760" sldId="332"/>
            <ac:picMk id="6" creationId="{74B59B08-59C1-BCAC-5E8E-ECA46D8F375B}"/>
          </ac:picMkLst>
        </pc:picChg>
      </pc:sldChg>
      <pc:sldChg chg="modSp new mod">
        <pc:chgData name="Walters, Matthew (waltemw)" userId="aee2f4ff-046c-4f36-ad98-c3d76b9e8ab4" providerId="ADAL" clId="{572BA8BC-E6A7-446E-B351-8B7A62C5BE80}" dt="2024-04-04T14:56:38.534" v="565" actId="20577"/>
        <pc:sldMkLst>
          <pc:docMk/>
          <pc:sldMk cId="2325423385" sldId="333"/>
        </pc:sldMkLst>
        <pc:spChg chg="mod">
          <ac:chgData name="Walters, Matthew (waltemw)" userId="aee2f4ff-046c-4f36-ad98-c3d76b9e8ab4" providerId="ADAL" clId="{572BA8BC-E6A7-446E-B351-8B7A62C5BE80}" dt="2024-04-04T14:56:38.534" v="565" actId="20577"/>
          <ac:spMkLst>
            <pc:docMk/>
            <pc:sldMk cId="2325423385" sldId="333"/>
            <ac:spMk id="2" creationId="{92C74A34-61EF-8D2C-B9D5-33D4B4AF62D6}"/>
          </ac:spMkLst>
        </pc:spChg>
      </pc:sldChg>
      <pc:sldChg chg="modSp mod addCm">
        <pc:chgData name="Walters, Matthew (waltemw)" userId="aee2f4ff-046c-4f36-ad98-c3d76b9e8ab4" providerId="ADAL" clId="{572BA8BC-E6A7-446E-B351-8B7A62C5BE80}" dt="2024-04-04T23:58:22.982" v="1226" actId="20577"/>
        <pc:sldMkLst>
          <pc:docMk/>
          <pc:sldMk cId="446747526" sldId="334"/>
        </pc:sldMkLst>
        <pc:spChg chg="mod">
          <ac:chgData name="Walters, Matthew (waltemw)" userId="aee2f4ff-046c-4f36-ad98-c3d76b9e8ab4" providerId="ADAL" clId="{572BA8BC-E6A7-446E-B351-8B7A62C5BE80}" dt="2024-04-04T15:53:08.846" v="680" actId="20577"/>
          <ac:spMkLst>
            <pc:docMk/>
            <pc:sldMk cId="446747526" sldId="334"/>
            <ac:spMk id="460" creationId="{00000000-0000-0000-0000-000000000000}"/>
          </ac:spMkLst>
        </pc:spChg>
        <pc:spChg chg="mod">
          <ac:chgData name="Walters, Matthew (waltemw)" userId="aee2f4ff-046c-4f36-ad98-c3d76b9e8ab4" providerId="ADAL" clId="{572BA8BC-E6A7-446E-B351-8B7A62C5BE80}" dt="2024-04-04T22:54:39.970" v="1093" actId="20577"/>
          <ac:spMkLst>
            <pc:docMk/>
            <pc:sldMk cId="446747526" sldId="334"/>
            <ac:spMk id="461" creationId="{00000000-0000-0000-0000-000000000000}"/>
          </ac:spMkLst>
        </pc:spChg>
        <pc:spChg chg="mod">
          <ac:chgData name="Walters, Matthew (waltemw)" userId="aee2f4ff-046c-4f36-ad98-c3d76b9e8ab4" providerId="ADAL" clId="{572BA8BC-E6A7-446E-B351-8B7A62C5BE80}" dt="2024-04-04T23:58:22.982" v="1226" actId="20577"/>
          <ac:spMkLst>
            <pc:docMk/>
            <pc:sldMk cId="446747526" sldId="334"/>
            <ac:spMk id="462" creationId="{00000000-0000-0000-0000-000000000000}"/>
          </ac:spMkLst>
        </pc:spChg>
        <pc:spChg chg="mod">
          <ac:chgData name="Walters, Matthew (waltemw)" userId="aee2f4ff-046c-4f36-ad98-c3d76b9e8ab4" providerId="ADAL" clId="{572BA8BC-E6A7-446E-B351-8B7A62C5BE80}" dt="2024-04-04T15:59:29.748" v="897" actId="14100"/>
          <ac:spMkLst>
            <pc:docMk/>
            <pc:sldMk cId="446747526" sldId="334"/>
            <ac:spMk id="463" creationId="{00000000-0000-0000-0000-000000000000}"/>
          </ac:spMkLst>
        </pc:spChg>
        <pc:spChg chg="mod">
          <ac:chgData name="Walters, Matthew (waltemw)" userId="aee2f4ff-046c-4f36-ad98-c3d76b9e8ab4" providerId="ADAL" clId="{572BA8BC-E6A7-446E-B351-8B7A62C5BE80}" dt="2024-04-04T23:51:20.282" v="1121" actId="20577"/>
          <ac:spMkLst>
            <pc:docMk/>
            <pc:sldMk cId="446747526" sldId="334"/>
            <ac:spMk id="464" creationId="{00000000-0000-0000-0000-000000000000}"/>
          </ac:spMkLst>
        </pc:spChg>
        <pc:extLst>
          <p:ext xmlns:p="http://schemas.openxmlformats.org/presentationml/2006/main" uri="{D6D511B9-2390-475A-947B-AFAB55BFBCF1}">
            <pc226:cmChg xmlns:pc226="http://schemas.microsoft.com/office/powerpoint/2022/06/main/command" chg="add">
              <pc226:chgData name="Walters, Matthew (waltemw)" userId="aee2f4ff-046c-4f36-ad98-c3d76b9e8ab4" providerId="ADAL" clId="{572BA8BC-E6A7-446E-B351-8B7A62C5BE80}" dt="2024-04-04T19:00:00.992" v="944"/>
              <pc2:cmMkLst xmlns:pc2="http://schemas.microsoft.com/office/powerpoint/2019/9/main/command">
                <pc:docMk/>
                <pc:sldMk cId="446747526" sldId="334"/>
                <pc2:cmMk id="{A090E846-FA1F-475D-80A0-9124E3771B35}"/>
              </pc2:cmMkLst>
            </pc226:cmChg>
          </p:ext>
        </pc:extLst>
      </pc:sldChg>
      <pc:sldChg chg="new del">
        <pc:chgData name="Walters, Matthew (waltemw)" userId="aee2f4ff-046c-4f36-ad98-c3d76b9e8ab4" providerId="ADAL" clId="{572BA8BC-E6A7-446E-B351-8B7A62C5BE80}" dt="2024-04-04T15:50:26.553" v="633" actId="47"/>
        <pc:sldMkLst>
          <pc:docMk/>
          <pc:sldMk cId="3949336790" sldId="334"/>
        </pc:sldMkLst>
      </pc:sldChg>
      <pc:sldChg chg="new del">
        <pc:chgData name="Walters, Matthew (waltemw)" userId="aee2f4ff-046c-4f36-ad98-c3d76b9e8ab4" providerId="ADAL" clId="{572BA8BC-E6A7-446E-B351-8B7A62C5BE80}" dt="2024-04-04T15:50:23.545" v="632" actId="47"/>
        <pc:sldMkLst>
          <pc:docMk/>
          <pc:sldMk cId="3418138128" sldId="335"/>
        </pc:sldMkLst>
      </pc:sldChg>
      <pc:sldChg chg="addSp delSp modSp add mod ord modNotesTx">
        <pc:chgData name="Walters, Matthew (waltemw)" userId="aee2f4ff-046c-4f36-ad98-c3d76b9e8ab4" providerId="ADAL" clId="{572BA8BC-E6A7-446E-B351-8B7A62C5BE80}" dt="2024-04-05T03:42:48.539" v="1523" actId="20577"/>
        <pc:sldMkLst>
          <pc:docMk/>
          <pc:sldMk cId="2049340608" sldId="336"/>
        </pc:sldMkLst>
        <pc:spChg chg="mod">
          <ac:chgData name="Walters, Matthew (waltemw)" userId="aee2f4ff-046c-4f36-ad98-c3d76b9e8ab4" providerId="ADAL" clId="{572BA8BC-E6A7-446E-B351-8B7A62C5BE80}" dt="2024-04-05T03:33:15.526" v="1464"/>
          <ac:spMkLst>
            <pc:docMk/>
            <pc:sldMk cId="2049340608" sldId="336"/>
            <ac:spMk id="410" creationId="{00000000-0000-0000-0000-000000000000}"/>
          </ac:spMkLst>
        </pc:spChg>
        <pc:picChg chg="add del mod">
          <ac:chgData name="Walters, Matthew (waltemw)" userId="aee2f4ff-046c-4f36-ad98-c3d76b9e8ab4" providerId="ADAL" clId="{572BA8BC-E6A7-446E-B351-8B7A62C5BE80}" dt="2024-04-05T03:36:40.966" v="1482" actId="1076"/>
          <ac:picMkLst>
            <pc:docMk/>
            <pc:sldMk cId="2049340608" sldId="336"/>
            <ac:picMk id="3" creationId="{25CB3F86-2D70-FC1A-C492-DAB1F4F953BE}"/>
          </ac:picMkLst>
        </pc:picChg>
        <pc:picChg chg="add mod">
          <ac:chgData name="Walters, Matthew (waltemw)" userId="aee2f4ff-046c-4f36-ad98-c3d76b9e8ab4" providerId="ADAL" clId="{572BA8BC-E6A7-446E-B351-8B7A62C5BE80}" dt="2024-04-05T03:36:21.007" v="1477" actId="931"/>
          <ac:picMkLst>
            <pc:docMk/>
            <pc:sldMk cId="2049340608" sldId="336"/>
            <ac:picMk id="5" creationId="{545D36D9-707D-DBA6-5A74-8068B75C27D1}"/>
          </ac:picMkLst>
        </pc:picChg>
        <pc:picChg chg="add del mod">
          <ac:chgData name="Walters, Matthew (waltemw)" userId="aee2f4ff-046c-4f36-ad98-c3d76b9e8ab4" providerId="ADAL" clId="{572BA8BC-E6A7-446E-B351-8B7A62C5BE80}" dt="2024-04-05T00:53:33.311" v="1289" actId="478"/>
          <ac:picMkLst>
            <pc:docMk/>
            <pc:sldMk cId="2049340608" sldId="336"/>
            <ac:picMk id="1026" creationId="{6E982FAF-3E4B-F804-A18A-5C18E7D0F758}"/>
          </ac:picMkLst>
        </pc:picChg>
      </pc:sldChg>
      <pc:sldChg chg="modSp add mod ord">
        <pc:chgData name="Walters, Matthew (waltemw)" userId="aee2f4ff-046c-4f36-ad98-c3d76b9e8ab4" providerId="ADAL" clId="{572BA8BC-E6A7-446E-B351-8B7A62C5BE80}" dt="2024-04-05T01:57:32.471" v="1382"/>
        <pc:sldMkLst>
          <pc:docMk/>
          <pc:sldMk cId="27421869" sldId="337"/>
        </pc:sldMkLst>
        <pc:spChg chg="mod">
          <ac:chgData name="Walters, Matthew (waltemw)" userId="aee2f4ff-046c-4f36-ad98-c3d76b9e8ab4" providerId="ADAL" clId="{572BA8BC-E6A7-446E-B351-8B7A62C5BE80}" dt="2024-04-05T01:09:42.419" v="1356" actId="20577"/>
          <ac:spMkLst>
            <pc:docMk/>
            <pc:sldMk cId="27421869" sldId="337"/>
            <ac:spMk id="545" creationId="{00000000-0000-0000-0000-000000000000}"/>
          </ac:spMkLst>
        </pc:spChg>
        <pc:spChg chg="mod">
          <ac:chgData name="Walters, Matthew (waltemw)" userId="aee2f4ff-046c-4f36-ad98-c3d76b9e8ab4" providerId="ADAL" clId="{572BA8BC-E6A7-446E-B351-8B7A62C5BE80}" dt="2024-04-05T01:08:50.923" v="1340" actId="20577"/>
          <ac:spMkLst>
            <pc:docMk/>
            <pc:sldMk cId="27421869" sldId="337"/>
            <ac:spMk id="546" creationId="{00000000-0000-0000-0000-000000000000}"/>
          </ac:spMkLst>
        </pc:spChg>
        <pc:spChg chg="mod">
          <ac:chgData name="Walters, Matthew (waltemw)" userId="aee2f4ff-046c-4f36-ad98-c3d76b9e8ab4" providerId="ADAL" clId="{572BA8BC-E6A7-446E-B351-8B7A62C5BE80}" dt="2024-04-05T01:18:30.652" v="1379"/>
          <ac:spMkLst>
            <pc:docMk/>
            <pc:sldMk cId="27421869" sldId="337"/>
            <ac:spMk id="547" creationId="{00000000-0000-0000-0000-000000000000}"/>
          </ac:spMkLst>
        </pc:spChg>
        <pc:spChg chg="mod">
          <ac:chgData name="Walters, Matthew (waltemw)" userId="aee2f4ff-046c-4f36-ad98-c3d76b9e8ab4" providerId="ADAL" clId="{572BA8BC-E6A7-446E-B351-8B7A62C5BE80}" dt="2024-04-05T01:09:33.071" v="1352" actId="20577"/>
          <ac:spMkLst>
            <pc:docMk/>
            <pc:sldMk cId="27421869" sldId="337"/>
            <ac:spMk id="548" creationId="{00000000-0000-0000-0000-000000000000}"/>
          </ac:spMkLst>
        </pc:spChg>
        <pc:spChg chg="mod">
          <ac:chgData name="Walters, Matthew (waltemw)" userId="aee2f4ff-046c-4f36-ad98-c3d76b9e8ab4" providerId="ADAL" clId="{572BA8BC-E6A7-446E-B351-8B7A62C5BE80}" dt="2024-04-05T01:08:55.620" v="1346" actId="20577"/>
          <ac:spMkLst>
            <pc:docMk/>
            <pc:sldMk cId="27421869" sldId="337"/>
            <ac:spMk id="549" creationId="{00000000-0000-0000-0000-000000000000}"/>
          </ac:spMkLst>
        </pc:spChg>
        <pc:spChg chg="mod">
          <ac:chgData name="Walters, Matthew (waltemw)" userId="aee2f4ff-046c-4f36-ad98-c3d76b9e8ab4" providerId="ADAL" clId="{572BA8BC-E6A7-446E-B351-8B7A62C5BE80}" dt="2024-04-05T01:09:12.483" v="1347" actId="14100"/>
          <ac:spMkLst>
            <pc:docMk/>
            <pc:sldMk cId="27421869" sldId="337"/>
            <ac:spMk id="553" creationId="{00000000-0000-0000-0000-000000000000}"/>
          </ac:spMkLst>
        </pc:spChg>
        <pc:spChg chg="mod">
          <ac:chgData name="Walters, Matthew (waltemw)" userId="aee2f4ff-046c-4f36-ad98-c3d76b9e8ab4" providerId="ADAL" clId="{572BA8BC-E6A7-446E-B351-8B7A62C5BE80}" dt="2024-04-05T01:09:28.491" v="1348" actId="14100"/>
          <ac:spMkLst>
            <pc:docMk/>
            <pc:sldMk cId="27421869" sldId="337"/>
            <ac:spMk id="555" creationId="{00000000-0000-0000-0000-000000000000}"/>
          </ac:spMkLst>
        </pc:spChg>
      </pc:sldChg>
      <pc:sldChg chg="modSp mod ord">
        <pc:chgData name="Walters, Matthew (waltemw)" userId="aee2f4ff-046c-4f36-ad98-c3d76b9e8ab4" providerId="ADAL" clId="{572BA8BC-E6A7-446E-B351-8B7A62C5BE80}" dt="2024-04-05T15:03:27.668" v="1587" actId="20577"/>
        <pc:sldMkLst>
          <pc:docMk/>
          <pc:sldMk cId="1558568581" sldId="338"/>
        </pc:sldMkLst>
        <pc:spChg chg="mod">
          <ac:chgData name="Walters, Matthew (waltemw)" userId="aee2f4ff-046c-4f36-ad98-c3d76b9e8ab4" providerId="ADAL" clId="{572BA8BC-E6A7-446E-B351-8B7A62C5BE80}" dt="2024-04-05T15:03:24.630" v="1582" actId="20577"/>
          <ac:spMkLst>
            <pc:docMk/>
            <pc:sldMk cId="1558568581" sldId="338"/>
            <ac:spMk id="3" creationId="{DF7C844A-0046-96A5-C114-48B452248252}"/>
          </ac:spMkLst>
        </pc:spChg>
        <pc:spChg chg="mod">
          <ac:chgData name="Walters, Matthew (waltemw)" userId="aee2f4ff-046c-4f36-ad98-c3d76b9e8ab4" providerId="ADAL" clId="{572BA8BC-E6A7-446E-B351-8B7A62C5BE80}" dt="2024-04-05T15:03:27.668" v="1587" actId="20577"/>
          <ac:spMkLst>
            <pc:docMk/>
            <pc:sldMk cId="1558568581" sldId="338"/>
            <ac:spMk id="4" creationId="{9B6B201D-3452-BBB4-30C7-B444E1123DBF}"/>
          </ac:spMkLst>
        </pc:spChg>
      </pc:sldChg>
      <pc:sldChg chg="modSp new mod">
        <pc:chgData name="Walters, Matthew (waltemw)" userId="aee2f4ff-046c-4f36-ad98-c3d76b9e8ab4" providerId="ADAL" clId="{572BA8BC-E6A7-446E-B351-8B7A62C5BE80}" dt="2024-04-05T14:02:51.987" v="1556" actId="14100"/>
        <pc:sldMkLst>
          <pc:docMk/>
          <pc:sldMk cId="1675279710" sldId="339"/>
        </pc:sldMkLst>
        <pc:spChg chg="mod">
          <ac:chgData name="Walters, Matthew (waltemw)" userId="aee2f4ff-046c-4f36-ad98-c3d76b9e8ab4" providerId="ADAL" clId="{572BA8BC-E6A7-446E-B351-8B7A62C5BE80}" dt="2024-04-05T14:02:51.987" v="1556" actId="14100"/>
          <ac:spMkLst>
            <pc:docMk/>
            <pc:sldMk cId="1675279710" sldId="339"/>
            <ac:spMk id="2" creationId="{8205C6AD-DEFA-A1D8-A79D-C3F8A3E3AD12}"/>
          </ac:spMkLst>
        </pc:spChg>
      </pc:sldChg>
      <pc:sldChg chg="del ord">
        <pc:chgData name="Walters, Matthew (waltemw)" userId="aee2f4ff-046c-4f36-ad98-c3d76b9e8ab4" providerId="ADAL" clId="{572BA8BC-E6A7-446E-B351-8B7A62C5BE80}" dt="2024-04-05T14:02:14.591" v="1544" actId="2696"/>
        <pc:sldMkLst>
          <pc:docMk/>
          <pc:sldMk cId="1982918986" sldId="339"/>
        </pc:sldMkLst>
      </pc:sldChg>
      <pc:sldChg chg="new del">
        <pc:chgData name="Walters, Matthew (waltemw)" userId="aee2f4ff-046c-4f36-ad98-c3d76b9e8ab4" providerId="ADAL" clId="{572BA8BC-E6A7-446E-B351-8B7A62C5BE80}" dt="2024-04-05T14:20:26.857" v="1575" actId="2696"/>
        <pc:sldMkLst>
          <pc:docMk/>
          <pc:sldMk cId="227838534" sldId="341"/>
        </pc:sldMkLst>
      </pc:sldChg>
      <pc:sldMasterChg chg="addSldLayout delSldLayout">
        <pc:chgData name="Walters, Matthew (waltemw)" userId="aee2f4ff-046c-4f36-ad98-c3d76b9e8ab4" providerId="ADAL" clId="{572BA8BC-E6A7-446E-B351-8B7A62C5BE80}" dt="2024-04-05T13:36:35.887" v="1532" actId="47"/>
        <pc:sldMasterMkLst>
          <pc:docMk/>
          <pc:sldMasterMk cId="0" sldId="2147483675"/>
        </pc:sldMasterMkLst>
        <pc:sldLayoutChg chg="del">
          <pc:chgData name="Walters, Matthew (waltemw)" userId="aee2f4ff-046c-4f36-ad98-c3d76b9e8ab4" providerId="ADAL" clId="{572BA8BC-E6A7-446E-B351-8B7A62C5BE80}" dt="2024-04-05T13:28:12.997" v="1530" actId="47"/>
          <pc:sldLayoutMkLst>
            <pc:docMk/>
            <pc:sldMasterMk cId="0" sldId="2147483675"/>
            <pc:sldLayoutMk cId="0" sldId="2147483649"/>
          </pc:sldLayoutMkLst>
        </pc:sldLayoutChg>
        <pc:sldLayoutChg chg="del">
          <pc:chgData name="Walters, Matthew (waltemw)" userId="aee2f4ff-046c-4f36-ad98-c3d76b9e8ab4" providerId="ADAL" clId="{572BA8BC-E6A7-446E-B351-8B7A62C5BE80}" dt="2024-04-04T14:06:50.141" v="48" actId="2696"/>
          <pc:sldLayoutMkLst>
            <pc:docMk/>
            <pc:sldMasterMk cId="0" sldId="2147483675"/>
            <pc:sldLayoutMk cId="0" sldId="2147483650"/>
          </pc:sldLayoutMkLst>
        </pc:sldLayoutChg>
        <pc:sldLayoutChg chg="del">
          <pc:chgData name="Walters, Matthew (waltemw)" userId="aee2f4ff-046c-4f36-ad98-c3d76b9e8ab4" providerId="ADAL" clId="{572BA8BC-E6A7-446E-B351-8B7A62C5BE80}" dt="2024-04-05T01:07:35.506" v="1326" actId="47"/>
          <pc:sldLayoutMkLst>
            <pc:docMk/>
            <pc:sldMasterMk cId="0" sldId="2147483675"/>
            <pc:sldLayoutMk cId="0" sldId="2147483653"/>
          </pc:sldLayoutMkLst>
        </pc:sldLayoutChg>
        <pc:sldLayoutChg chg="del">
          <pc:chgData name="Walters, Matthew (waltemw)" userId="aee2f4ff-046c-4f36-ad98-c3d76b9e8ab4" providerId="ADAL" clId="{572BA8BC-E6A7-446E-B351-8B7A62C5BE80}" dt="2024-04-05T01:07:23.433" v="1316" actId="47"/>
          <pc:sldLayoutMkLst>
            <pc:docMk/>
            <pc:sldMasterMk cId="0" sldId="2147483675"/>
            <pc:sldLayoutMk cId="0" sldId="2147483655"/>
          </pc:sldLayoutMkLst>
        </pc:sldLayoutChg>
        <pc:sldLayoutChg chg="del">
          <pc:chgData name="Walters, Matthew (waltemw)" userId="aee2f4ff-046c-4f36-ad98-c3d76b9e8ab4" providerId="ADAL" clId="{572BA8BC-E6A7-446E-B351-8B7A62C5BE80}" dt="2024-04-05T01:07:25.265" v="1318" actId="47"/>
          <pc:sldLayoutMkLst>
            <pc:docMk/>
            <pc:sldMasterMk cId="0" sldId="2147483675"/>
            <pc:sldLayoutMk cId="0" sldId="2147483656"/>
          </pc:sldLayoutMkLst>
        </pc:sldLayoutChg>
        <pc:sldLayoutChg chg="del">
          <pc:chgData name="Walters, Matthew (waltemw)" userId="aee2f4ff-046c-4f36-ad98-c3d76b9e8ab4" providerId="ADAL" clId="{572BA8BC-E6A7-446E-B351-8B7A62C5BE80}" dt="2024-04-05T01:07:16.237" v="1308" actId="47"/>
          <pc:sldLayoutMkLst>
            <pc:docMk/>
            <pc:sldMasterMk cId="0" sldId="2147483675"/>
            <pc:sldLayoutMk cId="0" sldId="2147483657"/>
          </pc:sldLayoutMkLst>
        </pc:sldLayoutChg>
        <pc:sldLayoutChg chg="add del">
          <pc:chgData name="Walters, Matthew (waltemw)" userId="aee2f4ff-046c-4f36-ad98-c3d76b9e8ab4" providerId="ADAL" clId="{572BA8BC-E6A7-446E-B351-8B7A62C5BE80}" dt="2024-04-05T13:36:35.887" v="1532" actId="47"/>
          <pc:sldLayoutMkLst>
            <pc:docMk/>
            <pc:sldMasterMk cId="0" sldId="2147483675"/>
            <pc:sldLayoutMk cId="0" sldId="2147483660"/>
          </pc:sldLayoutMkLst>
        </pc:sldLayoutChg>
        <pc:sldLayoutChg chg="del">
          <pc:chgData name="Walters, Matthew (waltemw)" userId="aee2f4ff-046c-4f36-ad98-c3d76b9e8ab4" providerId="ADAL" clId="{572BA8BC-E6A7-446E-B351-8B7A62C5BE80}" dt="2024-04-05T01:07:21.072" v="1313" actId="47"/>
          <pc:sldLayoutMkLst>
            <pc:docMk/>
            <pc:sldMasterMk cId="0" sldId="2147483675"/>
            <pc:sldLayoutMk cId="0" sldId="2147483661"/>
          </pc:sldLayoutMkLst>
        </pc:sldLayoutChg>
        <pc:sldLayoutChg chg="del">
          <pc:chgData name="Walters, Matthew (waltemw)" userId="aee2f4ff-046c-4f36-ad98-c3d76b9e8ab4" providerId="ADAL" clId="{572BA8BC-E6A7-446E-B351-8B7A62C5BE80}" dt="2024-04-05T01:07:17.973" v="1310" actId="47"/>
          <pc:sldLayoutMkLst>
            <pc:docMk/>
            <pc:sldMasterMk cId="0" sldId="2147483675"/>
            <pc:sldLayoutMk cId="0" sldId="2147483662"/>
          </pc:sldLayoutMkLst>
        </pc:sldLayoutChg>
        <pc:sldLayoutChg chg="del">
          <pc:chgData name="Walters, Matthew (waltemw)" userId="aee2f4ff-046c-4f36-ad98-c3d76b9e8ab4" providerId="ADAL" clId="{572BA8BC-E6A7-446E-B351-8B7A62C5BE80}" dt="2024-04-05T01:07:27.647" v="1321" actId="47"/>
          <pc:sldLayoutMkLst>
            <pc:docMk/>
            <pc:sldMasterMk cId="0" sldId="2147483675"/>
            <pc:sldLayoutMk cId="0" sldId="2147483664"/>
          </pc:sldLayoutMkLst>
        </pc:sldLayoutChg>
        <pc:sldLayoutChg chg="del">
          <pc:chgData name="Walters, Matthew (waltemw)" userId="aee2f4ff-046c-4f36-ad98-c3d76b9e8ab4" providerId="ADAL" clId="{572BA8BC-E6A7-446E-B351-8B7A62C5BE80}" dt="2024-04-05T01:07:18.929" v="1311" actId="47"/>
          <pc:sldLayoutMkLst>
            <pc:docMk/>
            <pc:sldMasterMk cId="0" sldId="2147483675"/>
            <pc:sldLayoutMk cId="0" sldId="2147483665"/>
          </pc:sldLayoutMkLst>
        </pc:sldLayoutChg>
        <pc:sldLayoutChg chg="del">
          <pc:chgData name="Walters, Matthew (waltemw)" userId="aee2f4ff-046c-4f36-ad98-c3d76b9e8ab4" providerId="ADAL" clId="{572BA8BC-E6A7-446E-B351-8B7A62C5BE80}" dt="2024-04-05T01:07:09.128" v="1304" actId="47"/>
          <pc:sldLayoutMkLst>
            <pc:docMk/>
            <pc:sldMasterMk cId="0" sldId="2147483675"/>
            <pc:sldLayoutMk cId="0" sldId="2147483672"/>
          </pc:sldLayoutMkLst>
        </pc:sldLayoutChg>
        <pc:sldLayoutChg chg="del">
          <pc:chgData name="Walters, Matthew (waltemw)" userId="aee2f4ff-046c-4f36-ad98-c3d76b9e8ab4" providerId="ADAL" clId="{572BA8BC-E6A7-446E-B351-8B7A62C5BE80}" dt="2024-04-05T01:07:09.915" v="1305" actId="47"/>
          <pc:sldLayoutMkLst>
            <pc:docMk/>
            <pc:sldMasterMk cId="0" sldId="2147483675"/>
            <pc:sldLayoutMk cId="0" sldId="2147483673"/>
          </pc:sldLayoutMkLst>
        </pc:sldLayoutChg>
      </pc:sldMasterChg>
      <pc:sldMasterChg chg="del delSldLayout">
        <pc:chgData name="Walters, Matthew (waltemw)" userId="aee2f4ff-046c-4f36-ad98-c3d76b9e8ab4" providerId="ADAL" clId="{572BA8BC-E6A7-446E-B351-8B7A62C5BE80}" dt="2024-04-05T14:03:25.560" v="1571" actId="47"/>
        <pc:sldMasterMkLst>
          <pc:docMk/>
          <pc:sldMasterMk cId="0" sldId="2147483676"/>
        </pc:sldMasterMkLst>
        <pc:sldLayoutChg chg="del">
          <pc:chgData name="Walters, Matthew (waltemw)" userId="aee2f4ff-046c-4f36-ad98-c3d76b9e8ab4" providerId="ADAL" clId="{572BA8BC-E6A7-446E-B351-8B7A62C5BE80}" dt="2024-04-05T14:03:25.560" v="1571" actId="47"/>
          <pc:sldLayoutMkLst>
            <pc:docMk/>
            <pc:sldMasterMk cId="0" sldId="2147483676"/>
            <pc:sldLayoutMk cId="0" sldId="2147483674"/>
          </pc:sldLayoutMkLst>
        </pc:sldLayoutChg>
      </pc:sldMasterChg>
    </pc:docChg>
  </pc:docChgLst>
  <pc:docChgLst>
    <pc:chgData name="Ho, Kiet (hokt)" userId="S::hokt@mail.uc.edu::13081e7e-ae2d-49d3-9dd8-c3280e871431" providerId="AD" clId="Web-{472026FC-16E9-32BA-0ECB-CA92926A0E41}"/>
    <pc:docChg chg="modSld sldOrd">
      <pc:chgData name="Ho, Kiet (hokt)" userId="S::hokt@mail.uc.edu::13081e7e-ae2d-49d3-9dd8-c3280e871431" providerId="AD" clId="Web-{472026FC-16E9-32BA-0ECB-CA92926A0E41}" dt="2024-04-04T23:39:41.945" v="112" actId="20577"/>
      <pc:docMkLst>
        <pc:docMk/>
      </pc:docMkLst>
      <pc:sldChg chg="modSp">
        <pc:chgData name="Ho, Kiet (hokt)" userId="S::hokt@mail.uc.edu::13081e7e-ae2d-49d3-9dd8-c3280e871431" providerId="AD" clId="Web-{472026FC-16E9-32BA-0ECB-CA92926A0E41}" dt="2024-04-04T23:39:41.945" v="112" actId="20577"/>
        <pc:sldMkLst>
          <pc:docMk/>
          <pc:sldMk cId="3145289297" sldId="321"/>
        </pc:sldMkLst>
        <pc:spChg chg="mod">
          <ac:chgData name="Ho, Kiet (hokt)" userId="S::hokt@mail.uc.edu::13081e7e-ae2d-49d3-9dd8-c3280e871431" providerId="AD" clId="Web-{472026FC-16E9-32BA-0ECB-CA92926A0E41}" dt="2024-04-04T23:39:41.945" v="112" actId="20577"/>
          <ac:spMkLst>
            <pc:docMk/>
            <pc:sldMk cId="3145289297" sldId="321"/>
            <ac:spMk id="410" creationId="{00000000-0000-0000-0000-000000000000}"/>
          </ac:spMkLst>
        </pc:spChg>
      </pc:sldChg>
      <pc:sldChg chg="ord">
        <pc:chgData name="Ho, Kiet (hokt)" userId="S::hokt@mail.uc.edu::13081e7e-ae2d-49d3-9dd8-c3280e871431" providerId="AD" clId="Web-{472026FC-16E9-32BA-0ECB-CA92926A0E41}" dt="2024-04-04T23:35:42.376" v="1"/>
        <pc:sldMkLst>
          <pc:docMk/>
          <pc:sldMk cId="744262285" sldId="322"/>
        </pc:sldMkLst>
      </pc:sldChg>
    </pc:docChg>
  </pc:docChgLst>
  <pc:docChgLst>
    <pc:chgData name="Latham, Hannah (lathamhp)" userId="S::lathamhp@ucmail.uc.edu::a60f6173-60a8-4689-a562-851e6f956117" providerId="AD" clId="Web-{E67E3942-A65F-BDCC-1F96-E14A43F9BA70}"/>
    <pc:docChg chg="addSld modSld sldOrd">
      <pc:chgData name="Latham, Hannah (lathamhp)" userId="S::lathamhp@ucmail.uc.edu::a60f6173-60a8-4689-a562-851e6f956117" providerId="AD" clId="Web-{E67E3942-A65F-BDCC-1F96-E14A43F9BA70}" dt="2024-04-05T01:44:42.227" v="27"/>
      <pc:docMkLst>
        <pc:docMk/>
      </pc:docMkLst>
      <pc:sldChg chg="ord">
        <pc:chgData name="Latham, Hannah (lathamhp)" userId="S::lathamhp@ucmail.uc.edu::a60f6173-60a8-4689-a562-851e6f956117" providerId="AD" clId="Web-{E67E3942-A65F-BDCC-1F96-E14A43F9BA70}" dt="2024-04-05T01:37:15.016" v="5"/>
        <pc:sldMkLst>
          <pc:docMk/>
          <pc:sldMk cId="0" sldId="265"/>
        </pc:sldMkLst>
      </pc:sldChg>
      <pc:sldChg chg="ord">
        <pc:chgData name="Latham, Hannah (lathamhp)" userId="S::lathamhp@ucmail.uc.edu::a60f6173-60a8-4689-a562-851e6f956117" providerId="AD" clId="Web-{E67E3942-A65F-BDCC-1F96-E14A43F9BA70}" dt="2024-04-05T01:37:19.985" v="6"/>
        <pc:sldMkLst>
          <pc:docMk/>
          <pc:sldMk cId="1200798190" sldId="323"/>
        </pc:sldMkLst>
      </pc:sldChg>
      <pc:sldChg chg="ord">
        <pc:chgData name="Latham, Hannah (lathamhp)" userId="S::lathamhp@ucmail.uc.edu::a60f6173-60a8-4689-a562-851e6f956117" providerId="AD" clId="Web-{E67E3942-A65F-BDCC-1F96-E14A43F9BA70}" dt="2024-04-05T01:15:45.344" v="0"/>
        <pc:sldMkLst>
          <pc:docMk/>
          <pc:sldMk cId="971818431" sldId="328"/>
        </pc:sldMkLst>
      </pc:sldChg>
      <pc:sldChg chg="ord">
        <pc:chgData name="Latham, Hannah (lathamhp)" userId="S::lathamhp@ucmail.uc.edu::a60f6173-60a8-4689-a562-851e6f956117" providerId="AD" clId="Web-{E67E3942-A65F-BDCC-1F96-E14A43F9BA70}" dt="2024-04-05T01:19:13.007" v="2"/>
        <pc:sldMkLst>
          <pc:docMk/>
          <pc:sldMk cId="27421869" sldId="337"/>
        </pc:sldMkLst>
      </pc:sldChg>
      <pc:sldChg chg="addSp delSp modSp new ord modNotes">
        <pc:chgData name="Latham, Hannah (lathamhp)" userId="S::lathamhp@ucmail.uc.edu::a60f6173-60a8-4689-a562-851e6f956117" providerId="AD" clId="Web-{E67E3942-A65F-BDCC-1F96-E14A43F9BA70}" dt="2024-04-05T01:44:42.227" v="27"/>
        <pc:sldMkLst>
          <pc:docMk/>
          <pc:sldMk cId="1558568581" sldId="338"/>
        </pc:sldMkLst>
        <pc:spChg chg="mod">
          <ac:chgData name="Latham, Hannah (lathamhp)" userId="S::lathamhp@ucmail.uc.edu::a60f6173-60a8-4689-a562-851e6f956117" providerId="AD" clId="Web-{E67E3942-A65F-BDCC-1F96-E14A43F9BA70}" dt="2024-04-05T01:38:00.284" v="9" actId="20577"/>
          <ac:spMkLst>
            <pc:docMk/>
            <pc:sldMk cId="1558568581" sldId="338"/>
            <ac:spMk id="2" creationId="{07AAE5DA-C830-451F-C9EC-1B9C41667AE0}"/>
          </ac:spMkLst>
        </pc:spChg>
        <pc:spChg chg="add del">
          <ac:chgData name="Latham, Hannah (lathamhp)" userId="S::lathamhp@ucmail.uc.edu::a60f6173-60a8-4689-a562-851e6f956117" providerId="AD" clId="Web-{E67E3942-A65F-BDCC-1F96-E14A43F9BA70}" dt="2024-04-05T01:38:43.879" v="11"/>
          <ac:spMkLst>
            <pc:docMk/>
            <pc:sldMk cId="1558568581" sldId="338"/>
            <ac:spMk id="3" creationId="{2EEA50F5-AA9F-E23B-A2F0-60D0D60C5FB4}"/>
          </ac:spMkLst>
        </pc:spChg>
        <pc:spChg chg="add del">
          <ac:chgData name="Latham, Hannah (lathamhp)" userId="S::lathamhp@ucmail.uc.edu::a60f6173-60a8-4689-a562-851e6f956117" providerId="AD" clId="Web-{E67E3942-A65F-BDCC-1F96-E14A43F9BA70}" dt="2024-04-05T01:38:43.957" v="13"/>
          <ac:spMkLst>
            <pc:docMk/>
            <pc:sldMk cId="1558568581" sldId="338"/>
            <ac:spMk id="4" creationId="{3B90025C-FAC9-52DA-6AC0-21FE0530505C}"/>
          </ac:spMkLst>
        </pc:spChg>
        <pc:spChg chg="add del">
          <ac:chgData name="Latham, Hannah (lathamhp)" userId="S::lathamhp@ucmail.uc.edu::a60f6173-60a8-4689-a562-851e6f956117" providerId="AD" clId="Web-{E67E3942-A65F-BDCC-1F96-E14A43F9BA70}" dt="2024-04-05T01:38:57.575" v="15"/>
          <ac:spMkLst>
            <pc:docMk/>
            <pc:sldMk cId="1558568581" sldId="338"/>
            <ac:spMk id="5" creationId="{13189F87-C0AE-3E4C-278D-E0FD59096136}"/>
          </ac:spMkLst>
        </pc:spChg>
        <pc:spChg chg="add del">
          <ac:chgData name="Latham, Hannah (lathamhp)" userId="S::lathamhp@ucmail.uc.edu::a60f6173-60a8-4689-a562-851e6f956117" providerId="AD" clId="Web-{E67E3942-A65F-BDCC-1F96-E14A43F9BA70}" dt="2024-04-05T01:43:27.162" v="19"/>
          <ac:spMkLst>
            <pc:docMk/>
            <pc:sldMk cId="1558568581" sldId="338"/>
            <ac:spMk id="6" creationId="{441D979C-1443-9B0E-531C-0DB69DB51218}"/>
          </ac:spMkLst>
        </pc:spChg>
      </pc:sldChg>
      <pc:sldChg chg="delSp add replId">
        <pc:chgData name="Latham, Hannah (lathamhp)" userId="S::lathamhp@ucmail.uc.edu::a60f6173-60a8-4689-a562-851e6f956117" providerId="AD" clId="Web-{E67E3942-A65F-BDCC-1F96-E14A43F9BA70}" dt="2024-04-05T01:43:03.458" v="17"/>
        <pc:sldMkLst>
          <pc:docMk/>
          <pc:sldMk cId="1982918986" sldId="339"/>
        </pc:sldMkLst>
        <pc:picChg chg="del">
          <ac:chgData name="Latham, Hannah (lathamhp)" userId="S::lathamhp@ucmail.uc.edu::a60f6173-60a8-4689-a562-851e6f956117" providerId="AD" clId="Web-{E67E3942-A65F-BDCC-1F96-E14A43F9BA70}" dt="2024-04-05T01:43:03.458" v="17"/>
          <ac:picMkLst>
            <pc:docMk/>
            <pc:sldMk cId="1982918986" sldId="339"/>
            <ac:picMk id="3" creationId="{25CB3F86-2D70-FC1A-C492-DAB1F4F953BE}"/>
          </ac:picMkLst>
        </pc:picChg>
      </pc:sldChg>
    </pc:docChg>
  </pc:docChgLst>
  <pc:docChgLst>
    <pc:chgData name="Latham, Hannah (lathamhp)" userId="S::lathamhp@ucmail.uc.edu::a60f6173-60a8-4689-a562-851e6f956117" providerId="AD" clId="Web-{38E0C30B-2761-F9AC-3BFA-AB148E70E80A}"/>
    <pc:docChg chg="modSld">
      <pc:chgData name="Latham, Hannah (lathamhp)" userId="S::lathamhp@ucmail.uc.edu::a60f6173-60a8-4689-a562-851e6f956117" providerId="AD" clId="Web-{38E0C30B-2761-F9AC-3BFA-AB148E70E80A}" dt="2024-04-04T16:22:59.511" v="284"/>
      <pc:docMkLst>
        <pc:docMk/>
      </pc:docMkLst>
      <pc:sldChg chg="modNotes">
        <pc:chgData name="Latham, Hannah (lathamhp)" userId="S::lathamhp@ucmail.uc.edu::a60f6173-60a8-4689-a562-851e6f956117" providerId="AD" clId="Web-{38E0C30B-2761-F9AC-3BFA-AB148E70E80A}" dt="2024-04-04T16:22:59.511" v="284"/>
        <pc:sldMkLst>
          <pc:docMk/>
          <pc:sldMk cId="0" sldId="262"/>
        </pc:sldMkLst>
      </pc:sldChg>
    </pc:docChg>
  </pc:docChgLst>
  <pc:docChgLst>
    <pc:chgData name="Latham, Hannah (lathamhp)" userId="S::lathamhp@ucmail.uc.edu::a60f6173-60a8-4689-a562-851e6f956117" providerId="AD" clId="Web-{FCD0600F-E5DF-09EB-5AC5-F09944A8A094}"/>
    <pc:docChg chg="modSld sldOrd">
      <pc:chgData name="Latham, Hannah (lathamhp)" userId="S::lathamhp@ucmail.uc.edu::a60f6173-60a8-4689-a562-851e6f956117" providerId="AD" clId="Web-{FCD0600F-E5DF-09EB-5AC5-F09944A8A094}" dt="2024-04-04T20:12:57.012" v="990"/>
      <pc:docMkLst>
        <pc:docMk/>
      </pc:docMkLst>
      <pc:sldChg chg="modSp modNotes">
        <pc:chgData name="Latham, Hannah (lathamhp)" userId="S::lathamhp@ucmail.uc.edu::a60f6173-60a8-4689-a562-851e6f956117" providerId="AD" clId="Web-{FCD0600F-E5DF-09EB-5AC5-F09944A8A094}" dt="2024-04-04T19:25:57.190" v="931"/>
        <pc:sldMkLst>
          <pc:docMk/>
          <pc:sldMk cId="0" sldId="264"/>
        </pc:sldMkLst>
        <pc:spChg chg="mod">
          <ac:chgData name="Latham, Hannah (lathamhp)" userId="S::lathamhp@ucmail.uc.edu::a60f6173-60a8-4689-a562-851e6f956117" providerId="AD" clId="Web-{FCD0600F-E5DF-09EB-5AC5-F09944A8A094}" dt="2024-04-04T19:13:54.158" v="174" actId="20577"/>
          <ac:spMkLst>
            <pc:docMk/>
            <pc:sldMk cId="0" sldId="264"/>
            <ac:spMk id="276" creationId="{00000000-0000-0000-0000-000000000000}"/>
          </ac:spMkLst>
        </pc:spChg>
        <pc:spChg chg="mod">
          <ac:chgData name="Latham, Hannah (lathamhp)" userId="S::lathamhp@ucmail.uc.edu::a60f6173-60a8-4689-a562-851e6f956117" providerId="AD" clId="Web-{FCD0600F-E5DF-09EB-5AC5-F09944A8A094}" dt="2024-04-04T19:13:46.298" v="169" actId="20577"/>
          <ac:spMkLst>
            <pc:docMk/>
            <pc:sldMk cId="0" sldId="264"/>
            <ac:spMk id="278" creationId="{00000000-0000-0000-0000-000000000000}"/>
          </ac:spMkLst>
        </pc:spChg>
        <pc:spChg chg="mod">
          <ac:chgData name="Latham, Hannah (lathamhp)" userId="S::lathamhp@ucmail.uc.edu::a60f6173-60a8-4689-a562-851e6f956117" providerId="AD" clId="Web-{FCD0600F-E5DF-09EB-5AC5-F09944A8A094}" dt="2024-04-04T19:13:36.767" v="164" actId="14100"/>
          <ac:spMkLst>
            <pc:docMk/>
            <pc:sldMk cId="0" sldId="264"/>
            <ac:spMk id="280" creationId="{00000000-0000-0000-0000-000000000000}"/>
          </ac:spMkLst>
        </pc:spChg>
      </pc:sldChg>
      <pc:sldChg chg="delSp modSp modNotes">
        <pc:chgData name="Latham, Hannah (lathamhp)" userId="S::lathamhp@ucmail.uc.edu::a60f6173-60a8-4689-a562-851e6f956117" providerId="AD" clId="Web-{FCD0600F-E5DF-09EB-5AC5-F09944A8A094}" dt="2024-04-04T20:12:57.012" v="990"/>
        <pc:sldMkLst>
          <pc:docMk/>
          <pc:sldMk cId="0" sldId="265"/>
        </pc:sldMkLst>
        <pc:spChg chg="mod">
          <ac:chgData name="Latham, Hannah (lathamhp)" userId="S::lathamhp@ucmail.uc.edu::a60f6173-60a8-4689-a562-851e6f956117" providerId="AD" clId="Web-{FCD0600F-E5DF-09EB-5AC5-F09944A8A094}" dt="2024-04-04T19:01:14.343" v="5" actId="20577"/>
          <ac:spMkLst>
            <pc:docMk/>
            <pc:sldMk cId="0" sldId="265"/>
            <ac:spMk id="285" creationId="{00000000-0000-0000-0000-000000000000}"/>
          </ac:spMkLst>
        </pc:spChg>
        <pc:spChg chg="mod">
          <ac:chgData name="Latham, Hannah (lathamhp)" userId="S::lathamhp@ucmail.uc.edu::a60f6173-60a8-4689-a562-851e6f956117" providerId="AD" clId="Web-{FCD0600F-E5DF-09EB-5AC5-F09944A8A094}" dt="2024-04-04T19:02:28.673" v="13" actId="20577"/>
          <ac:spMkLst>
            <pc:docMk/>
            <pc:sldMk cId="0" sldId="265"/>
            <ac:spMk id="291" creationId="{00000000-0000-0000-0000-000000000000}"/>
          </ac:spMkLst>
        </pc:spChg>
        <pc:spChg chg="mod">
          <ac:chgData name="Latham, Hannah (lathamhp)" userId="S::lathamhp@ucmail.uc.edu::a60f6173-60a8-4689-a562-851e6f956117" providerId="AD" clId="Web-{FCD0600F-E5DF-09EB-5AC5-F09944A8A094}" dt="2024-04-04T19:02:38.814" v="21" actId="20577"/>
          <ac:spMkLst>
            <pc:docMk/>
            <pc:sldMk cId="0" sldId="265"/>
            <ac:spMk id="292" creationId="{00000000-0000-0000-0000-000000000000}"/>
          </ac:spMkLst>
        </pc:spChg>
        <pc:spChg chg="mod">
          <ac:chgData name="Latham, Hannah (lathamhp)" userId="S::lathamhp@ucmail.uc.edu::a60f6173-60a8-4689-a562-851e6f956117" providerId="AD" clId="Web-{FCD0600F-E5DF-09EB-5AC5-F09944A8A094}" dt="2024-04-04T19:02:47.314" v="27" actId="20577"/>
          <ac:spMkLst>
            <pc:docMk/>
            <pc:sldMk cId="0" sldId="265"/>
            <ac:spMk id="293" creationId="{00000000-0000-0000-0000-000000000000}"/>
          </ac:spMkLst>
        </pc:spChg>
        <pc:spChg chg="mod">
          <ac:chgData name="Latham, Hannah (lathamhp)" userId="S::lathamhp@ucmail.uc.edu::a60f6173-60a8-4689-a562-851e6f956117" providerId="AD" clId="Web-{FCD0600F-E5DF-09EB-5AC5-F09944A8A094}" dt="2024-04-04T19:31:16.088" v="975" actId="20577"/>
          <ac:spMkLst>
            <pc:docMk/>
            <pc:sldMk cId="0" sldId="265"/>
            <ac:spMk id="294" creationId="{00000000-0000-0000-0000-000000000000}"/>
          </ac:spMkLst>
        </pc:spChg>
        <pc:spChg chg="mod">
          <ac:chgData name="Latham, Hannah (lathamhp)" userId="S::lathamhp@ucmail.uc.edu::a60f6173-60a8-4689-a562-851e6f956117" providerId="AD" clId="Web-{FCD0600F-E5DF-09EB-5AC5-F09944A8A094}" dt="2024-04-04T19:11:19.092" v="94" actId="20577"/>
          <ac:spMkLst>
            <pc:docMk/>
            <pc:sldMk cId="0" sldId="265"/>
            <ac:spMk id="295" creationId="{00000000-0000-0000-0000-000000000000}"/>
          </ac:spMkLst>
        </pc:spChg>
        <pc:spChg chg="mod">
          <ac:chgData name="Latham, Hannah (lathamhp)" userId="S::lathamhp@ucmail.uc.edu::a60f6173-60a8-4689-a562-851e6f956117" providerId="AD" clId="Web-{FCD0600F-E5DF-09EB-5AC5-F09944A8A094}" dt="2024-04-04T19:11:50.327" v="129" actId="20577"/>
          <ac:spMkLst>
            <pc:docMk/>
            <pc:sldMk cId="0" sldId="265"/>
            <ac:spMk id="296" creationId="{00000000-0000-0000-0000-000000000000}"/>
          </ac:spMkLst>
        </pc:spChg>
        <pc:spChg chg="del mod">
          <ac:chgData name="Latham, Hannah (lathamhp)" userId="S::lathamhp@ucmail.uc.edu::a60f6173-60a8-4689-a562-851e6f956117" providerId="AD" clId="Web-{FCD0600F-E5DF-09EB-5AC5-F09944A8A094}" dt="2024-04-04T20:12:57.012" v="990"/>
          <ac:spMkLst>
            <pc:docMk/>
            <pc:sldMk cId="0" sldId="265"/>
            <ac:spMk id="298" creationId="{00000000-0000-0000-0000-000000000000}"/>
          </ac:spMkLst>
        </pc:spChg>
      </pc:sldChg>
      <pc:sldChg chg="modSp ord">
        <pc:chgData name="Latham, Hannah (lathamhp)" userId="S::lathamhp@ucmail.uc.edu::a60f6173-60a8-4689-a562-851e6f956117" providerId="AD" clId="Web-{FCD0600F-E5DF-09EB-5AC5-F09944A8A094}" dt="2024-04-04T19:33:07.044" v="988" actId="20577"/>
        <pc:sldMkLst>
          <pc:docMk/>
          <pc:sldMk cId="2325423385" sldId="333"/>
        </pc:sldMkLst>
        <pc:spChg chg="mod">
          <ac:chgData name="Latham, Hannah (lathamhp)" userId="S::lathamhp@ucmail.uc.edu::a60f6173-60a8-4689-a562-851e6f956117" providerId="AD" clId="Web-{FCD0600F-E5DF-09EB-5AC5-F09944A8A094}" dt="2024-04-04T19:33:07.044" v="988" actId="20577"/>
          <ac:spMkLst>
            <pc:docMk/>
            <pc:sldMk cId="2325423385" sldId="333"/>
            <ac:spMk id="2" creationId="{92C74A34-61EF-8D2C-B9D5-33D4B4AF62D6}"/>
          </ac:spMkLst>
        </pc:spChg>
      </pc:sldChg>
    </pc:docChg>
  </pc:docChgLst>
  <pc:docChgLst>
    <pc:chgData name="Latham, Hannah (lathamhp)" userId="S::lathamhp@ucmail.uc.edu::a60f6173-60a8-4689-a562-851e6f956117" providerId="AD" clId="Web-{F49D0FA4-BCC8-0038-934F-174F8FB58D7E}"/>
    <pc:docChg chg="mod addSld modSld sldOrd">
      <pc:chgData name="Latham, Hannah (lathamhp)" userId="S::lathamhp@ucmail.uc.edu::a60f6173-60a8-4689-a562-851e6f956117" providerId="AD" clId="Web-{F49D0FA4-BCC8-0038-934F-174F8FB58D7E}" dt="2024-04-04T03:18:38.671" v="2595"/>
      <pc:docMkLst>
        <pc:docMk/>
      </pc:docMkLst>
      <pc:sldChg chg="modSp addCm modNotes">
        <pc:chgData name="Latham, Hannah (lathamhp)" userId="S::lathamhp@ucmail.uc.edu::a60f6173-60a8-4689-a562-851e6f956117" providerId="AD" clId="Web-{F49D0FA4-BCC8-0038-934F-174F8FB58D7E}" dt="2024-04-04T03:18:38.671" v="2595"/>
        <pc:sldMkLst>
          <pc:docMk/>
          <pc:sldMk cId="0" sldId="261"/>
        </pc:sldMkLst>
        <pc:spChg chg="mod">
          <ac:chgData name="Latham, Hannah (lathamhp)" userId="S::lathamhp@ucmail.uc.edu::a60f6173-60a8-4689-a562-851e6f956117" providerId="AD" clId="Web-{F49D0FA4-BCC8-0038-934F-174F8FB58D7E}" dt="2024-04-04T02:08:41.794" v="171" actId="20577"/>
          <ac:spMkLst>
            <pc:docMk/>
            <pc:sldMk cId="0" sldId="261"/>
            <ac:spMk id="230" creationId="{00000000-0000-0000-0000-000000000000}"/>
          </ac:spMkLst>
        </pc:spChg>
        <pc:extLst>
          <p:ext xmlns:p="http://schemas.openxmlformats.org/presentationml/2006/main" uri="{D6D511B9-2390-475A-947B-AFAB55BFBCF1}">
            <pc226:cmChg xmlns:pc226="http://schemas.microsoft.com/office/powerpoint/2022/06/main/command" chg="add">
              <pc226:chgData name="Latham, Hannah (lathamhp)" userId="S::lathamhp@ucmail.uc.edu::a60f6173-60a8-4689-a562-851e6f956117" providerId="AD" clId="Web-{F49D0FA4-BCC8-0038-934F-174F8FB58D7E}" dt="2024-04-04T02:17:20.992" v="173"/>
              <pc2:cmMkLst xmlns:pc2="http://schemas.microsoft.com/office/powerpoint/2019/9/main/command">
                <pc:docMk/>
                <pc:sldMk cId="0" sldId="261"/>
                <pc2:cmMk id="{DA3B8CF7-A188-430A-A846-1A1E0D7741E7}"/>
              </pc2:cmMkLst>
            </pc226:cmChg>
          </p:ext>
        </pc:extLst>
      </pc:sldChg>
      <pc:sldChg chg="modSp modNotes">
        <pc:chgData name="Latham, Hannah (lathamhp)" userId="S::lathamhp@ucmail.uc.edu::a60f6173-60a8-4689-a562-851e6f956117" providerId="AD" clId="Web-{F49D0FA4-BCC8-0038-934F-174F8FB58D7E}" dt="2024-04-04T03:11:55.148" v="2155"/>
        <pc:sldMkLst>
          <pc:docMk/>
          <pc:sldMk cId="0" sldId="262"/>
        </pc:sldMkLst>
        <pc:spChg chg="mod">
          <ac:chgData name="Latham, Hannah (lathamhp)" userId="S::lathamhp@ucmail.uc.edu::a60f6173-60a8-4689-a562-851e6f956117" providerId="AD" clId="Web-{F49D0FA4-BCC8-0038-934F-174F8FB58D7E}" dt="2024-04-04T02:45:55.391" v="1589" actId="14100"/>
          <ac:spMkLst>
            <pc:docMk/>
            <pc:sldMk cId="0" sldId="262"/>
            <ac:spMk id="235" creationId="{00000000-0000-0000-0000-000000000000}"/>
          </ac:spMkLst>
        </pc:spChg>
        <pc:spChg chg="mod">
          <ac:chgData name="Latham, Hannah (lathamhp)" userId="S::lathamhp@ucmail.uc.edu::a60f6173-60a8-4689-a562-851e6f956117" providerId="AD" clId="Web-{F49D0FA4-BCC8-0038-934F-174F8FB58D7E}" dt="2024-04-04T02:46:28.283" v="1601" actId="20577"/>
          <ac:spMkLst>
            <pc:docMk/>
            <pc:sldMk cId="0" sldId="262"/>
            <ac:spMk id="236" creationId="{00000000-0000-0000-0000-000000000000}"/>
          </ac:spMkLst>
        </pc:spChg>
        <pc:spChg chg="mod">
          <ac:chgData name="Latham, Hannah (lathamhp)" userId="S::lathamhp@ucmail.uc.edu::a60f6173-60a8-4689-a562-851e6f956117" providerId="AD" clId="Web-{F49D0FA4-BCC8-0038-934F-174F8FB58D7E}" dt="2024-04-04T02:51:30.839" v="1676" actId="20577"/>
          <ac:spMkLst>
            <pc:docMk/>
            <pc:sldMk cId="0" sldId="262"/>
            <ac:spMk id="237" creationId="{00000000-0000-0000-0000-000000000000}"/>
          </ac:spMkLst>
        </pc:spChg>
        <pc:spChg chg="mod">
          <ac:chgData name="Latham, Hannah (lathamhp)" userId="S::lathamhp@ucmail.uc.edu::a60f6173-60a8-4689-a562-851e6f956117" providerId="AD" clId="Web-{F49D0FA4-BCC8-0038-934F-174F8FB58D7E}" dt="2024-04-04T02:47:25.518" v="1625" actId="1076"/>
          <ac:spMkLst>
            <pc:docMk/>
            <pc:sldMk cId="0" sldId="262"/>
            <ac:spMk id="238" creationId="{00000000-0000-0000-0000-000000000000}"/>
          </ac:spMkLst>
        </pc:spChg>
        <pc:spChg chg="mod">
          <ac:chgData name="Latham, Hannah (lathamhp)" userId="S::lathamhp@ucmail.uc.edu::a60f6173-60a8-4689-a562-851e6f956117" providerId="AD" clId="Web-{F49D0FA4-BCC8-0038-934F-174F8FB58D7E}" dt="2024-04-04T02:51:57.515" v="1729" actId="20577"/>
          <ac:spMkLst>
            <pc:docMk/>
            <pc:sldMk cId="0" sldId="262"/>
            <ac:spMk id="239" creationId="{00000000-0000-0000-0000-000000000000}"/>
          </ac:spMkLst>
        </pc:spChg>
        <pc:spChg chg="mod">
          <ac:chgData name="Latham, Hannah (lathamhp)" userId="S::lathamhp@ucmail.uc.edu::a60f6173-60a8-4689-a562-851e6f956117" providerId="AD" clId="Web-{F49D0FA4-BCC8-0038-934F-174F8FB58D7E}" dt="2024-04-04T02:47:06.518" v="1622" actId="20577"/>
          <ac:spMkLst>
            <pc:docMk/>
            <pc:sldMk cId="0" sldId="262"/>
            <ac:spMk id="240" creationId="{00000000-0000-0000-0000-000000000000}"/>
          </ac:spMkLst>
        </pc:spChg>
        <pc:spChg chg="mod">
          <ac:chgData name="Latham, Hannah (lathamhp)" userId="S::lathamhp@ucmail.uc.edu::a60f6173-60a8-4689-a562-851e6f956117" providerId="AD" clId="Web-{F49D0FA4-BCC8-0038-934F-174F8FB58D7E}" dt="2024-04-04T02:52:23.297" v="1762" actId="20577"/>
          <ac:spMkLst>
            <pc:docMk/>
            <pc:sldMk cId="0" sldId="262"/>
            <ac:spMk id="241" creationId="{00000000-0000-0000-0000-000000000000}"/>
          </ac:spMkLst>
        </pc:spChg>
      </pc:sldChg>
      <pc:sldChg chg="modSp ord modNotes">
        <pc:chgData name="Latham, Hannah (lathamhp)" userId="S::lathamhp@ucmail.uc.edu::a60f6173-60a8-4689-a562-851e6f956117" providerId="AD" clId="Web-{F49D0FA4-BCC8-0038-934F-174F8FB58D7E}" dt="2024-04-04T03:18:32.437" v="2594"/>
        <pc:sldMkLst>
          <pc:docMk/>
          <pc:sldMk cId="0" sldId="264"/>
        </pc:sldMkLst>
        <pc:spChg chg="mod">
          <ac:chgData name="Latham, Hannah (lathamhp)" userId="S::lathamhp@ucmail.uc.edu::a60f6173-60a8-4689-a562-851e6f956117" providerId="AD" clId="Web-{F49D0FA4-BCC8-0038-934F-174F8FB58D7E}" dt="2024-04-04T03:13:57.588" v="2268" actId="14100"/>
          <ac:spMkLst>
            <pc:docMk/>
            <pc:sldMk cId="0" sldId="264"/>
            <ac:spMk id="267" creationId="{00000000-0000-0000-0000-000000000000}"/>
          </ac:spMkLst>
        </pc:spChg>
      </pc:sldChg>
      <pc:sldChg chg="modSp">
        <pc:chgData name="Latham, Hannah (lathamhp)" userId="S::lathamhp@ucmail.uc.edu::a60f6173-60a8-4689-a562-851e6f956117" providerId="AD" clId="Web-{F49D0FA4-BCC8-0038-934F-174F8FB58D7E}" dt="2024-04-04T02:42:16.340" v="1482" actId="20577"/>
        <pc:sldMkLst>
          <pc:docMk/>
          <pc:sldMk cId="3113631276" sldId="317"/>
        </pc:sldMkLst>
        <pc:spChg chg="mod">
          <ac:chgData name="Latham, Hannah (lathamhp)" userId="S::lathamhp@ucmail.uc.edu::a60f6173-60a8-4689-a562-851e6f956117" providerId="AD" clId="Web-{F49D0FA4-BCC8-0038-934F-174F8FB58D7E}" dt="2024-04-04T02:42:16.340" v="1482" actId="20577"/>
          <ac:spMkLst>
            <pc:docMk/>
            <pc:sldMk cId="3113631276" sldId="317"/>
            <ac:spMk id="4" creationId="{F8448252-2105-3524-E5F1-93788C48BED7}"/>
          </ac:spMkLst>
        </pc:spChg>
      </pc:sldChg>
      <pc:sldChg chg="addSp modSp new ord modNotes">
        <pc:chgData name="Latham, Hannah (lathamhp)" userId="S::lathamhp@ucmail.uc.edu::a60f6173-60a8-4689-a562-851e6f956117" providerId="AD" clId="Web-{F49D0FA4-BCC8-0038-934F-174F8FB58D7E}" dt="2024-04-04T03:12:59.884" v="2248"/>
        <pc:sldMkLst>
          <pc:docMk/>
          <pc:sldMk cId="1200798190" sldId="323"/>
        </pc:sldMkLst>
        <pc:spChg chg="mod">
          <ac:chgData name="Latham, Hannah (lathamhp)" userId="S::lathamhp@ucmail.uc.edu::a60f6173-60a8-4689-a562-851e6f956117" providerId="AD" clId="Web-{F49D0FA4-BCC8-0038-934F-174F8FB58D7E}" dt="2024-04-04T02:54:28.377" v="1787" actId="20577"/>
          <ac:spMkLst>
            <pc:docMk/>
            <pc:sldMk cId="1200798190" sldId="323"/>
            <ac:spMk id="2" creationId="{33B3426E-B83B-D060-035A-5473D6677F0F}"/>
          </ac:spMkLst>
        </pc:spChg>
        <pc:spChg chg="add mod">
          <ac:chgData name="Latham, Hannah (lathamhp)" userId="S::lathamhp@ucmail.uc.edu::a60f6173-60a8-4689-a562-851e6f956117" providerId="AD" clId="Web-{F49D0FA4-BCC8-0038-934F-174F8FB58D7E}" dt="2024-04-04T03:01:28.823" v="1894" actId="20577"/>
          <ac:spMkLst>
            <pc:docMk/>
            <pc:sldMk cId="1200798190" sldId="323"/>
            <ac:spMk id="3" creationId="{A6A89DE9-9F25-588A-AF0C-433F1C31B582}"/>
          </ac:spMkLst>
        </pc:spChg>
      </pc:sldChg>
    </pc:docChg>
  </pc:docChgLst>
  <pc:docChgLst>
    <pc:chgData name="Latham, Hannah (lathamhp)" userId="S::lathamhp@ucmail.uc.edu::a60f6173-60a8-4689-a562-851e6f956117" providerId="AD" clId="Web-{75C83A5B-4500-0F7B-8DEB-E5380FF50E40}"/>
    <pc:docChg chg="modSld">
      <pc:chgData name="Latham, Hannah (lathamhp)" userId="S::lathamhp@ucmail.uc.edu::a60f6173-60a8-4689-a562-851e6f956117" providerId="AD" clId="Web-{75C83A5B-4500-0F7B-8DEB-E5380FF50E40}" dt="2024-04-04T20:15:58.832" v="19" actId="20577"/>
      <pc:docMkLst>
        <pc:docMk/>
      </pc:docMkLst>
      <pc:sldChg chg="addSp delSp modSp">
        <pc:chgData name="Latham, Hannah (lathamhp)" userId="S::lathamhp@ucmail.uc.edu::a60f6173-60a8-4689-a562-851e6f956117" providerId="AD" clId="Web-{75C83A5B-4500-0F7B-8DEB-E5380FF50E40}" dt="2024-04-04T20:15:58.832" v="19" actId="20577"/>
        <pc:sldMkLst>
          <pc:docMk/>
          <pc:sldMk cId="2325423385" sldId="333"/>
        </pc:sldMkLst>
        <pc:spChg chg="mod">
          <ac:chgData name="Latham, Hannah (lathamhp)" userId="S::lathamhp@ucmail.uc.edu::a60f6173-60a8-4689-a562-851e6f956117" providerId="AD" clId="Web-{75C83A5B-4500-0F7B-8DEB-E5380FF50E40}" dt="2024-04-04T20:15:58.832" v="19" actId="20577"/>
          <ac:spMkLst>
            <pc:docMk/>
            <pc:sldMk cId="2325423385" sldId="333"/>
            <ac:spMk id="3" creationId="{C300EEE2-7768-25B7-A113-EF0E3B7D4D36}"/>
          </ac:spMkLst>
        </pc:spChg>
        <pc:graphicFrameChg chg="add del mod modGraphic">
          <ac:chgData name="Latham, Hannah (lathamhp)" userId="S::lathamhp@ucmail.uc.edu::a60f6173-60a8-4689-a562-851e6f956117" providerId="AD" clId="Web-{75C83A5B-4500-0F7B-8DEB-E5380FF50E40}" dt="2024-04-04T19:39:32.319" v="14"/>
          <ac:graphicFrameMkLst>
            <pc:docMk/>
            <pc:sldMk cId="2325423385" sldId="333"/>
            <ac:graphicFrameMk id="5" creationId="{366DD17D-5069-C21D-3561-F3A7019097A2}"/>
          </ac:graphicFrameMkLst>
        </pc:graphicFrameChg>
      </pc:sldChg>
    </pc:docChg>
  </pc:docChgLst>
  <pc:docChgLst>
    <pc:chgData name="Ho, Kiet (hokt)" userId="S::hokt@mail.uc.edu::13081e7e-ae2d-49d3-9dd8-c3280e871431" providerId="AD" clId="Web-{B31FB5AA-C1DF-755D-DC93-3F2149D5E71C}"/>
    <pc:docChg chg="modSld">
      <pc:chgData name="Ho, Kiet (hokt)" userId="S::hokt@mail.uc.edu::13081e7e-ae2d-49d3-9dd8-c3280e871431" providerId="AD" clId="Web-{B31FB5AA-C1DF-755D-DC93-3F2149D5E71C}" dt="2024-04-02T22:37:00.970" v="0" actId="20577"/>
      <pc:docMkLst>
        <pc:docMk/>
      </pc:docMkLst>
      <pc:sldChg chg="modSp">
        <pc:chgData name="Ho, Kiet (hokt)" userId="S::hokt@mail.uc.edu::13081e7e-ae2d-49d3-9dd8-c3280e871431" providerId="AD" clId="Web-{B31FB5AA-C1DF-755D-DC93-3F2149D5E71C}" dt="2024-04-02T22:37:00.970" v="0" actId="20577"/>
        <pc:sldMkLst>
          <pc:docMk/>
          <pc:sldMk cId="3581236565" sldId="318"/>
        </pc:sldMkLst>
        <pc:spChg chg="mod">
          <ac:chgData name="Ho, Kiet (hokt)" userId="S::hokt@mail.uc.edu::13081e7e-ae2d-49d3-9dd8-c3280e871431" providerId="AD" clId="Web-{B31FB5AA-C1DF-755D-DC93-3F2149D5E71C}" dt="2024-04-02T22:37:00.970" v="0" actId="20577"/>
          <ac:spMkLst>
            <pc:docMk/>
            <pc:sldMk cId="3581236565" sldId="318"/>
            <ac:spMk id="419" creationId="{00000000-0000-0000-0000-000000000000}"/>
          </ac:spMkLst>
        </pc:spChg>
      </pc:sldChg>
    </pc:docChg>
  </pc:docChgLst>
  <pc:docChgLst>
    <pc:chgData name="Walters, Matthew (waltemw)" userId="S::waltemw@mail.uc.edu::aee2f4ff-046c-4f36-ad98-c3d76b9e8ab4" providerId="AD" clId="Web-{B802A91F-E8EB-021D-6E8D-43A8B4A5A537}"/>
    <pc:docChg chg="mod addSld">
      <pc:chgData name="Walters, Matthew (waltemw)" userId="S::waltemw@mail.uc.edu::aee2f4ff-046c-4f36-ad98-c3d76b9e8ab4" providerId="AD" clId="Web-{B802A91F-E8EB-021D-6E8D-43A8B4A5A537}" dt="2024-03-31T13:19:47.221" v="2"/>
      <pc:docMkLst>
        <pc:docMk/>
      </pc:docMkLst>
      <pc:sldChg chg="addCm">
        <pc:chgData name="Walters, Matthew (waltemw)" userId="S::waltemw@mail.uc.edu::aee2f4ff-046c-4f36-ad98-c3d76b9e8ab4" providerId="AD" clId="Web-{B802A91F-E8EB-021D-6E8D-43A8B4A5A537}" dt="2024-03-31T13:19:47.221" v="2"/>
        <pc:sldMkLst>
          <pc:docMk/>
          <pc:sldMk cId="0" sldId="258"/>
        </pc:sldMkLst>
        <pc:extLst>
          <p:ext xmlns:p="http://schemas.openxmlformats.org/presentationml/2006/main" uri="{D6D511B9-2390-475A-947B-AFAB55BFBCF1}">
            <pc226:cmChg xmlns:pc226="http://schemas.microsoft.com/office/powerpoint/2022/06/main/command" chg="add">
              <pc226:chgData name="Walters, Matthew (waltemw)" userId="S::waltemw@mail.uc.edu::aee2f4ff-046c-4f36-ad98-c3d76b9e8ab4" providerId="AD" clId="Web-{B802A91F-E8EB-021D-6E8D-43A8B4A5A537}" dt="2024-03-31T13:19:47.221" v="2"/>
              <pc2:cmMkLst xmlns:pc2="http://schemas.microsoft.com/office/powerpoint/2019/9/main/command">
                <pc:docMk/>
                <pc:sldMk cId="0" sldId="258"/>
                <pc2:cmMk id="{A1710CC0-3B25-4AFA-B584-A8980AC578B3}"/>
              </pc2:cmMkLst>
            </pc226:cmChg>
          </p:ext>
        </pc:extLst>
      </pc:sldChg>
      <pc:sldChg chg="add replId">
        <pc:chgData name="Walters, Matthew (waltemw)" userId="S::waltemw@mail.uc.edu::aee2f4ff-046c-4f36-ad98-c3d76b9e8ab4" providerId="AD" clId="Web-{B802A91F-E8EB-021D-6E8D-43A8B4A5A537}" dt="2024-03-31T13:19:33.127" v="0"/>
        <pc:sldMkLst>
          <pc:docMk/>
          <pc:sldMk cId="1105616363" sldId="310"/>
        </pc:sldMkLst>
      </pc:sldChg>
    </pc:docChg>
  </pc:docChgLst>
  <pc:docChgLst>
    <pc:chgData name="Ho, Kiet (hokt)" userId="S::hokt@mail.uc.edu::13081e7e-ae2d-49d3-9dd8-c3280e871431" providerId="AD" clId="Web-{D4D82C04-EBC8-408D-ED73-1F34CB2D6B9C}"/>
    <pc:docChg chg="delSld modSld">
      <pc:chgData name="Ho, Kiet (hokt)" userId="S::hokt@mail.uc.edu::13081e7e-ae2d-49d3-9dd8-c3280e871431" providerId="AD" clId="Web-{D4D82C04-EBC8-408D-ED73-1F34CB2D6B9C}" dt="2024-04-05T15:38:02.991" v="45"/>
      <pc:docMkLst>
        <pc:docMk/>
      </pc:docMkLst>
      <pc:sldChg chg="del">
        <pc:chgData name="Ho, Kiet (hokt)" userId="S::hokt@mail.uc.edu::13081e7e-ae2d-49d3-9dd8-c3280e871431" providerId="AD" clId="Web-{D4D82C04-EBC8-408D-ED73-1F34CB2D6B9C}" dt="2024-04-05T15:37:40.740" v="43"/>
        <pc:sldMkLst>
          <pc:docMk/>
          <pc:sldMk cId="1105616363" sldId="310"/>
        </pc:sldMkLst>
      </pc:sldChg>
      <pc:sldChg chg="del">
        <pc:chgData name="Ho, Kiet (hokt)" userId="S::hokt@mail.uc.edu::13081e7e-ae2d-49d3-9dd8-c3280e871431" providerId="AD" clId="Web-{D4D82C04-EBC8-408D-ED73-1F34CB2D6B9C}" dt="2024-04-05T15:37:58.428" v="44"/>
        <pc:sldMkLst>
          <pc:docMk/>
          <pc:sldMk cId="3145289297" sldId="321"/>
        </pc:sldMkLst>
      </pc:sldChg>
      <pc:sldChg chg="delSp modSp">
        <pc:chgData name="Ho, Kiet (hokt)" userId="S::hokt@mail.uc.edu::13081e7e-ae2d-49d3-9dd8-c3280e871431" providerId="AD" clId="Web-{D4D82C04-EBC8-408D-ED73-1F34CB2D6B9C}" dt="2024-04-05T15:16:00.079" v="42" actId="20577"/>
        <pc:sldMkLst>
          <pc:docMk/>
          <pc:sldMk cId="744262285" sldId="322"/>
        </pc:sldMkLst>
        <pc:spChg chg="del">
          <ac:chgData name="Ho, Kiet (hokt)" userId="S::hokt@mail.uc.edu::13081e7e-ae2d-49d3-9dd8-c3280e871431" providerId="AD" clId="Web-{D4D82C04-EBC8-408D-ED73-1F34CB2D6B9C}" dt="2024-04-05T15:12:56.043" v="0"/>
          <ac:spMkLst>
            <pc:docMk/>
            <pc:sldMk cId="744262285" sldId="322"/>
            <ac:spMk id="3" creationId="{1FF49C18-8D70-4D95-9757-62AFCBA6DC88}"/>
          </ac:spMkLst>
        </pc:spChg>
        <pc:spChg chg="mod">
          <ac:chgData name="Ho, Kiet (hokt)" userId="S::hokt@mail.uc.edu::13081e7e-ae2d-49d3-9dd8-c3280e871431" providerId="AD" clId="Web-{D4D82C04-EBC8-408D-ED73-1F34CB2D6B9C}" dt="2024-04-05T15:15:54.470" v="40" actId="20577"/>
          <ac:spMkLst>
            <pc:docMk/>
            <pc:sldMk cId="744262285" sldId="322"/>
            <ac:spMk id="7" creationId="{C3A91CA9-023B-4FCC-A52B-EB3538E22B9A}"/>
          </ac:spMkLst>
        </pc:spChg>
        <pc:spChg chg="mod">
          <ac:chgData name="Ho, Kiet (hokt)" userId="S::hokt@mail.uc.edu::13081e7e-ae2d-49d3-9dd8-c3280e871431" providerId="AD" clId="Web-{D4D82C04-EBC8-408D-ED73-1F34CB2D6B9C}" dt="2024-04-05T15:15:48.657" v="38" actId="20577"/>
          <ac:spMkLst>
            <pc:docMk/>
            <pc:sldMk cId="744262285" sldId="322"/>
            <ac:spMk id="8" creationId="{777ABDE2-0612-4C56-8457-78A367884BB5}"/>
          </ac:spMkLst>
        </pc:spChg>
        <pc:spChg chg="mod">
          <ac:chgData name="Ho, Kiet (hokt)" userId="S::hokt@mail.uc.edu::13081e7e-ae2d-49d3-9dd8-c3280e871431" providerId="AD" clId="Web-{D4D82C04-EBC8-408D-ED73-1F34CB2D6B9C}" dt="2024-04-05T15:15:01.343" v="34" actId="20577"/>
          <ac:spMkLst>
            <pc:docMk/>
            <pc:sldMk cId="744262285" sldId="322"/>
            <ac:spMk id="10" creationId="{6BD6E699-C0BA-41FE-996B-AB0DC14FEBB8}"/>
          </ac:spMkLst>
        </pc:spChg>
        <pc:spChg chg="mod">
          <ac:chgData name="Ho, Kiet (hokt)" userId="S::hokt@mail.uc.edu::13081e7e-ae2d-49d3-9dd8-c3280e871431" providerId="AD" clId="Web-{D4D82C04-EBC8-408D-ED73-1F34CB2D6B9C}" dt="2024-04-05T15:16:00.079" v="42" actId="20577"/>
          <ac:spMkLst>
            <pc:docMk/>
            <pc:sldMk cId="744262285" sldId="322"/>
            <ac:spMk id="11" creationId="{920494FA-ACD8-4B91-ACB1-CFC3FBD316A2}"/>
          </ac:spMkLst>
        </pc:spChg>
        <pc:graphicFrameChg chg="del">
          <ac:chgData name="Ho, Kiet (hokt)" userId="S::hokt@mail.uc.edu::13081e7e-ae2d-49d3-9dd8-c3280e871431" providerId="AD" clId="Web-{D4D82C04-EBC8-408D-ED73-1F34CB2D6B9C}" dt="2024-04-05T15:12:58.012" v="1"/>
          <ac:graphicFrameMkLst>
            <pc:docMk/>
            <pc:sldMk cId="744262285" sldId="322"/>
            <ac:graphicFrameMk id="12" creationId="{2F44F29F-A7EE-4F23-A41B-C95270237BEC}"/>
          </ac:graphicFrameMkLst>
        </pc:graphicFrameChg>
      </pc:sldChg>
      <pc:sldChg chg="del">
        <pc:chgData name="Ho, Kiet (hokt)" userId="S::hokt@mail.uc.edu::13081e7e-ae2d-49d3-9dd8-c3280e871431" providerId="AD" clId="Web-{D4D82C04-EBC8-408D-ED73-1F34CB2D6B9C}" dt="2024-04-05T15:38:02.991" v="45"/>
        <pc:sldMkLst>
          <pc:docMk/>
          <pc:sldMk cId="3262727596" sldId="324"/>
        </pc:sldMkLst>
      </pc:sldChg>
    </pc:docChg>
  </pc:docChgLst>
  <pc:docChgLst>
    <pc:chgData name="Latham, Hannah (lathamhp)" userId="a60f6173-60a8-4689-a562-851e6f956117" providerId="ADAL" clId="{43A4D6EA-951F-45A2-9FD4-F49F14F510E0}"/>
    <pc:docChg chg="undo custSel addSld delSld modSld sldOrd">
      <pc:chgData name="Latham, Hannah (lathamhp)" userId="a60f6173-60a8-4689-a562-851e6f956117" providerId="ADAL" clId="{43A4D6EA-951F-45A2-9FD4-F49F14F510E0}" dt="2024-04-05T14:53:46.634" v="975" actId="20577"/>
      <pc:docMkLst>
        <pc:docMk/>
      </pc:docMkLst>
      <pc:sldChg chg="modSp mod">
        <pc:chgData name="Latham, Hannah (lathamhp)" userId="a60f6173-60a8-4689-a562-851e6f956117" providerId="ADAL" clId="{43A4D6EA-951F-45A2-9FD4-F49F14F510E0}" dt="2024-04-05T14:53:29.670" v="944" actId="20577"/>
        <pc:sldMkLst>
          <pc:docMk/>
          <pc:sldMk cId="0" sldId="261"/>
        </pc:sldMkLst>
        <pc:spChg chg="mod">
          <ac:chgData name="Latham, Hannah (lathamhp)" userId="a60f6173-60a8-4689-a562-851e6f956117" providerId="ADAL" clId="{43A4D6EA-951F-45A2-9FD4-F49F14F510E0}" dt="2024-04-05T14:53:29.670" v="944" actId="20577"/>
          <ac:spMkLst>
            <pc:docMk/>
            <pc:sldMk cId="0" sldId="261"/>
            <ac:spMk id="230" creationId="{00000000-0000-0000-0000-000000000000}"/>
          </ac:spMkLst>
        </pc:spChg>
      </pc:sldChg>
      <pc:sldChg chg="addSp delSp modSp mod modClrScheme chgLayout">
        <pc:chgData name="Latham, Hannah (lathamhp)" userId="a60f6173-60a8-4689-a562-851e6f956117" providerId="ADAL" clId="{43A4D6EA-951F-45A2-9FD4-F49F14F510E0}" dt="2024-04-05T14:07:04.657" v="901" actId="26606"/>
        <pc:sldMkLst>
          <pc:docMk/>
          <pc:sldMk cId="0" sldId="264"/>
        </pc:sldMkLst>
        <pc:spChg chg="mod">
          <ac:chgData name="Latham, Hannah (lathamhp)" userId="a60f6173-60a8-4689-a562-851e6f956117" providerId="ADAL" clId="{43A4D6EA-951F-45A2-9FD4-F49F14F510E0}" dt="2024-04-05T14:07:04.657" v="901" actId="26606"/>
          <ac:spMkLst>
            <pc:docMk/>
            <pc:sldMk cId="0" sldId="264"/>
            <ac:spMk id="267" creationId="{00000000-0000-0000-0000-000000000000}"/>
          </ac:spMkLst>
        </pc:spChg>
        <pc:spChg chg="del">
          <ac:chgData name="Latham, Hannah (lathamhp)" userId="a60f6173-60a8-4689-a562-851e6f956117" providerId="ADAL" clId="{43A4D6EA-951F-45A2-9FD4-F49F14F510E0}" dt="2024-04-05T14:06:47.441" v="900" actId="478"/>
          <ac:spMkLst>
            <pc:docMk/>
            <pc:sldMk cId="0" sldId="264"/>
            <ac:spMk id="276" creationId="{00000000-0000-0000-0000-000000000000}"/>
          </ac:spMkLst>
        </pc:spChg>
        <pc:spChg chg="del">
          <ac:chgData name="Latham, Hannah (lathamhp)" userId="a60f6173-60a8-4689-a562-851e6f956117" providerId="ADAL" clId="{43A4D6EA-951F-45A2-9FD4-F49F14F510E0}" dt="2024-04-05T14:06:44.330" v="899" actId="478"/>
          <ac:spMkLst>
            <pc:docMk/>
            <pc:sldMk cId="0" sldId="264"/>
            <ac:spMk id="277" creationId="{00000000-0000-0000-0000-000000000000}"/>
          </ac:spMkLst>
        </pc:spChg>
        <pc:spChg chg="del mod">
          <ac:chgData name="Latham, Hannah (lathamhp)" userId="a60f6173-60a8-4689-a562-851e6f956117" providerId="ADAL" clId="{43A4D6EA-951F-45A2-9FD4-F49F14F510E0}" dt="2024-04-05T14:07:04.657" v="901" actId="26606"/>
          <ac:spMkLst>
            <pc:docMk/>
            <pc:sldMk cId="0" sldId="264"/>
            <ac:spMk id="278" creationId="{00000000-0000-0000-0000-000000000000}"/>
          </ac:spMkLst>
        </pc:spChg>
        <pc:spChg chg="del mod">
          <ac:chgData name="Latham, Hannah (lathamhp)" userId="a60f6173-60a8-4689-a562-851e6f956117" providerId="ADAL" clId="{43A4D6EA-951F-45A2-9FD4-F49F14F510E0}" dt="2024-04-05T14:06:14.787" v="892" actId="478"/>
          <ac:spMkLst>
            <pc:docMk/>
            <pc:sldMk cId="0" sldId="264"/>
            <ac:spMk id="280" creationId="{00000000-0000-0000-0000-000000000000}"/>
          </ac:spMkLst>
        </pc:spChg>
        <pc:grpChg chg="del">
          <ac:chgData name="Latham, Hannah (lathamhp)" userId="a60f6173-60a8-4689-a562-851e6f956117" providerId="ADAL" clId="{43A4D6EA-951F-45A2-9FD4-F49F14F510E0}" dt="2024-04-05T14:06:03.503" v="889" actId="478"/>
          <ac:grpSpMkLst>
            <pc:docMk/>
            <pc:sldMk cId="0" sldId="264"/>
            <ac:grpSpMk id="268" creationId="{00000000-0000-0000-0000-000000000000}"/>
          </ac:grpSpMkLst>
        </pc:grpChg>
        <pc:graphicFrameChg chg="add">
          <ac:chgData name="Latham, Hannah (lathamhp)" userId="a60f6173-60a8-4689-a562-851e6f956117" providerId="ADAL" clId="{43A4D6EA-951F-45A2-9FD4-F49F14F510E0}" dt="2024-04-05T14:07:04.657" v="901" actId="26606"/>
          <ac:graphicFrameMkLst>
            <pc:docMk/>
            <pc:sldMk cId="0" sldId="264"/>
            <ac:graphicFrameMk id="281" creationId="{184F55E4-C75B-0002-A197-E3CFBB011271}"/>
          </ac:graphicFrameMkLst>
        </pc:graphicFrameChg>
        <pc:cxnChg chg="del">
          <ac:chgData name="Latham, Hannah (lathamhp)" userId="a60f6173-60a8-4689-a562-851e6f956117" providerId="ADAL" clId="{43A4D6EA-951F-45A2-9FD4-F49F14F510E0}" dt="2024-04-05T14:06:11.117" v="891" actId="478"/>
          <ac:cxnSpMkLst>
            <pc:docMk/>
            <pc:sldMk cId="0" sldId="264"/>
            <ac:cxnSpMk id="279" creationId="{00000000-0000-0000-0000-000000000000}"/>
          </ac:cxnSpMkLst>
        </pc:cxnChg>
      </pc:sldChg>
      <pc:sldChg chg="modSp mod">
        <pc:chgData name="Latham, Hannah (lathamhp)" userId="a60f6173-60a8-4689-a562-851e6f956117" providerId="ADAL" clId="{43A4D6EA-951F-45A2-9FD4-F49F14F510E0}" dt="2024-04-05T14:05:12.768" v="888" actId="20577"/>
        <pc:sldMkLst>
          <pc:docMk/>
          <pc:sldMk cId="0" sldId="265"/>
        </pc:sldMkLst>
        <pc:spChg chg="mod">
          <ac:chgData name="Latham, Hannah (lathamhp)" userId="a60f6173-60a8-4689-a562-851e6f956117" providerId="ADAL" clId="{43A4D6EA-951F-45A2-9FD4-F49F14F510E0}" dt="2024-04-05T14:05:12.768" v="888" actId="20577"/>
          <ac:spMkLst>
            <pc:docMk/>
            <pc:sldMk cId="0" sldId="265"/>
            <ac:spMk id="296" creationId="{00000000-0000-0000-0000-000000000000}"/>
          </ac:spMkLst>
        </pc:spChg>
      </pc:sldChg>
      <pc:sldChg chg="addSp delSp modSp mod ord">
        <pc:chgData name="Latham, Hannah (lathamhp)" userId="a60f6173-60a8-4689-a562-851e6f956117" providerId="ADAL" clId="{43A4D6EA-951F-45A2-9FD4-F49F14F510E0}" dt="2024-04-02T01:03:18.387" v="40" actId="20577"/>
        <pc:sldMkLst>
          <pc:docMk/>
          <pc:sldMk cId="0" sldId="275"/>
        </pc:sldMkLst>
        <pc:spChg chg="add del mod">
          <ac:chgData name="Latham, Hannah (lathamhp)" userId="a60f6173-60a8-4689-a562-851e6f956117" providerId="ADAL" clId="{43A4D6EA-951F-45A2-9FD4-F49F14F510E0}" dt="2024-04-02T00:59:10.346" v="18" actId="21"/>
          <ac:spMkLst>
            <pc:docMk/>
            <pc:sldMk cId="0" sldId="275"/>
            <ac:spMk id="3" creationId="{DCE75B7A-93CC-6540-0F9F-14EC43A0D90E}"/>
          </ac:spMkLst>
        </pc:spChg>
        <pc:spChg chg="add del mod">
          <ac:chgData name="Latham, Hannah (lathamhp)" userId="a60f6173-60a8-4689-a562-851e6f956117" providerId="ADAL" clId="{43A4D6EA-951F-45A2-9FD4-F49F14F510E0}" dt="2024-04-02T00:59:06.091" v="17" actId="21"/>
          <ac:spMkLst>
            <pc:docMk/>
            <pc:sldMk cId="0" sldId="275"/>
            <ac:spMk id="5" creationId="{5ECD1D0B-C1FA-327D-880E-75B5BD697098}"/>
          </ac:spMkLst>
        </pc:spChg>
        <pc:spChg chg="add del mod">
          <ac:chgData name="Latham, Hannah (lathamhp)" userId="a60f6173-60a8-4689-a562-851e6f956117" providerId="ADAL" clId="{43A4D6EA-951F-45A2-9FD4-F49F14F510E0}" dt="2024-04-02T01:03:01.032" v="30"/>
          <ac:spMkLst>
            <pc:docMk/>
            <pc:sldMk cId="0" sldId="275"/>
            <ac:spMk id="9" creationId="{926F33F8-38E3-7A62-3D69-B291C68A397E}"/>
          </ac:spMkLst>
        </pc:spChg>
        <pc:spChg chg="add mod">
          <ac:chgData name="Latham, Hannah (lathamhp)" userId="a60f6173-60a8-4689-a562-851e6f956117" providerId="ADAL" clId="{43A4D6EA-951F-45A2-9FD4-F49F14F510E0}" dt="2024-04-02T01:03:18.387" v="40" actId="20577"/>
          <ac:spMkLst>
            <pc:docMk/>
            <pc:sldMk cId="0" sldId="275"/>
            <ac:spMk id="10" creationId="{672B5A81-EF1D-6393-AB93-D3D7047DB27B}"/>
          </ac:spMkLst>
        </pc:spChg>
        <pc:spChg chg="del">
          <ac:chgData name="Latham, Hannah (lathamhp)" userId="a60f6173-60a8-4689-a562-851e6f956117" providerId="ADAL" clId="{43A4D6EA-951F-45A2-9FD4-F49F14F510E0}" dt="2024-04-02T00:59:02.439" v="16" actId="21"/>
          <ac:spMkLst>
            <pc:docMk/>
            <pc:sldMk cId="0" sldId="275"/>
            <ac:spMk id="471" creationId="{00000000-0000-0000-0000-000000000000}"/>
          </ac:spMkLst>
        </pc:spChg>
        <pc:spChg chg="del">
          <ac:chgData name="Latham, Hannah (lathamhp)" userId="a60f6173-60a8-4689-a562-851e6f956117" providerId="ADAL" clId="{43A4D6EA-951F-45A2-9FD4-F49F14F510E0}" dt="2024-04-02T00:58:53.557" v="15" actId="21"/>
          <ac:spMkLst>
            <pc:docMk/>
            <pc:sldMk cId="0" sldId="275"/>
            <ac:spMk id="472" creationId="{00000000-0000-0000-0000-000000000000}"/>
          </ac:spMkLst>
        </pc:spChg>
        <pc:picChg chg="add del mod">
          <ac:chgData name="Latham, Hannah (lathamhp)" userId="a60f6173-60a8-4689-a562-851e6f956117" providerId="ADAL" clId="{43A4D6EA-951F-45A2-9FD4-F49F14F510E0}" dt="2024-04-02T01:01:21.267" v="21" actId="478"/>
          <ac:picMkLst>
            <pc:docMk/>
            <pc:sldMk cId="0" sldId="275"/>
            <ac:picMk id="6" creationId="{E910AC12-D462-C951-A16E-3DB785891A36}"/>
          </ac:picMkLst>
        </pc:picChg>
        <pc:picChg chg="add mod">
          <ac:chgData name="Latham, Hannah (lathamhp)" userId="a60f6173-60a8-4689-a562-851e6f956117" providerId="ADAL" clId="{43A4D6EA-951F-45A2-9FD4-F49F14F510E0}" dt="2024-04-02T01:01:56.642" v="27" actId="208"/>
          <ac:picMkLst>
            <pc:docMk/>
            <pc:sldMk cId="0" sldId="275"/>
            <ac:picMk id="8" creationId="{10413C8D-4087-E91F-8518-759802C878A0}"/>
          </ac:picMkLst>
        </pc:picChg>
      </pc:sldChg>
      <pc:sldChg chg="delSp modSp mod">
        <pc:chgData name="Latham, Hannah (lathamhp)" userId="a60f6173-60a8-4689-a562-851e6f956117" providerId="ADAL" clId="{43A4D6EA-951F-45A2-9FD4-F49F14F510E0}" dt="2024-04-02T00:41:21.964" v="8" actId="1076"/>
        <pc:sldMkLst>
          <pc:docMk/>
          <pc:sldMk cId="386293033" sldId="309"/>
        </pc:sldMkLst>
        <pc:spChg chg="mod">
          <ac:chgData name="Latham, Hannah (lathamhp)" userId="a60f6173-60a8-4689-a562-851e6f956117" providerId="ADAL" clId="{43A4D6EA-951F-45A2-9FD4-F49F14F510E0}" dt="2024-04-02T00:41:21.964" v="8" actId="1076"/>
          <ac:spMkLst>
            <pc:docMk/>
            <pc:sldMk cId="386293033" sldId="309"/>
            <ac:spMk id="4" creationId="{9D1680E5-800F-71F9-B4AA-4FAF9B2B2195}"/>
          </ac:spMkLst>
        </pc:spChg>
        <pc:spChg chg="del mod">
          <ac:chgData name="Latham, Hannah (lathamhp)" userId="a60f6173-60a8-4689-a562-851e6f956117" providerId="ADAL" clId="{43A4D6EA-951F-45A2-9FD4-F49F14F510E0}" dt="2024-04-02T00:40:39.473" v="2" actId="478"/>
          <ac:spMkLst>
            <pc:docMk/>
            <pc:sldMk cId="386293033" sldId="309"/>
            <ac:spMk id="6" creationId="{8E3485DB-B0D2-AFE6-6130-77C44058A657}"/>
          </ac:spMkLst>
        </pc:spChg>
        <pc:spChg chg="mod">
          <ac:chgData name="Latham, Hannah (lathamhp)" userId="a60f6173-60a8-4689-a562-851e6f956117" providerId="ADAL" clId="{43A4D6EA-951F-45A2-9FD4-F49F14F510E0}" dt="2024-04-02T00:41:05.848" v="6" actId="1076"/>
          <ac:spMkLst>
            <pc:docMk/>
            <pc:sldMk cId="386293033" sldId="309"/>
            <ac:spMk id="11" creationId="{AF128C7D-10AD-2035-04FA-C5517D0A84D6}"/>
          </ac:spMkLst>
        </pc:spChg>
        <pc:picChg chg="mod">
          <ac:chgData name="Latham, Hannah (lathamhp)" userId="a60f6173-60a8-4689-a562-851e6f956117" providerId="ADAL" clId="{43A4D6EA-951F-45A2-9FD4-F49F14F510E0}" dt="2024-04-02T00:41:16.452" v="7" actId="1076"/>
          <ac:picMkLst>
            <pc:docMk/>
            <pc:sldMk cId="386293033" sldId="309"/>
            <ac:picMk id="7" creationId="{1C18196F-8F4D-A28B-67A6-47BC0926BD9E}"/>
          </ac:picMkLst>
        </pc:picChg>
        <pc:picChg chg="mod">
          <ac:chgData name="Latham, Hannah (lathamhp)" userId="a60f6173-60a8-4689-a562-851e6f956117" providerId="ADAL" clId="{43A4D6EA-951F-45A2-9FD4-F49F14F510E0}" dt="2024-04-02T00:40:46.993" v="4" actId="1076"/>
          <ac:picMkLst>
            <pc:docMk/>
            <pc:sldMk cId="386293033" sldId="309"/>
            <ac:picMk id="10" creationId="{A0C9542D-681E-5CC8-C93F-35549DFE485D}"/>
          </ac:picMkLst>
        </pc:picChg>
        <pc:picChg chg="del">
          <ac:chgData name="Latham, Hannah (lathamhp)" userId="a60f6173-60a8-4689-a562-851e6f956117" providerId="ADAL" clId="{43A4D6EA-951F-45A2-9FD4-F49F14F510E0}" dt="2024-04-02T00:40:33.363" v="0" actId="478"/>
          <ac:picMkLst>
            <pc:docMk/>
            <pc:sldMk cId="386293033" sldId="309"/>
            <ac:picMk id="15" creationId="{6C0AF716-0458-D691-A490-E03472D31481}"/>
          </ac:picMkLst>
        </pc:picChg>
      </pc:sldChg>
      <pc:sldChg chg="add ord">
        <pc:chgData name="Latham, Hannah (lathamhp)" userId="a60f6173-60a8-4689-a562-851e6f956117" providerId="ADAL" clId="{43A4D6EA-951F-45A2-9FD4-F49F14F510E0}" dt="2024-04-02T00:51:17.385" v="11"/>
        <pc:sldMkLst>
          <pc:docMk/>
          <pc:sldMk cId="3520931348" sldId="311"/>
        </pc:sldMkLst>
      </pc:sldChg>
      <pc:sldChg chg="add">
        <pc:chgData name="Latham, Hannah (lathamhp)" userId="a60f6173-60a8-4689-a562-851e6f956117" providerId="ADAL" clId="{43A4D6EA-951F-45A2-9FD4-F49F14F510E0}" dt="2024-04-02T00:58:42.343" v="14" actId="2890"/>
        <pc:sldMkLst>
          <pc:docMk/>
          <pc:sldMk cId="397501861" sldId="312"/>
        </pc:sldMkLst>
      </pc:sldChg>
      <pc:sldChg chg="modSp add del mod ord">
        <pc:chgData name="Latham, Hannah (lathamhp)" userId="a60f6173-60a8-4689-a562-851e6f956117" providerId="ADAL" clId="{43A4D6EA-951F-45A2-9FD4-F49F14F510E0}" dt="2024-04-02T01:37:58.936" v="191" actId="2696"/>
        <pc:sldMkLst>
          <pc:docMk/>
          <pc:sldMk cId="2596779123" sldId="313"/>
        </pc:sldMkLst>
        <pc:spChg chg="mod">
          <ac:chgData name="Latham, Hannah (lathamhp)" userId="a60f6173-60a8-4689-a562-851e6f956117" providerId="ADAL" clId="{43A4D6EA-951F-45A2-9FD4-F49F14F510E0}" dt="2024-04-02T01:37:43.247" v="188" actId="21"/>
          <ac:spMkLst>
            <pc:docMk/>
            <pc:sldMk cId="2596779123" sldId="313"/>
            <ac:spMk id="214" creationId="{00000000-0000-0000-0000-000000000000}"/>
          </ac:spMkLst>
        </pc:spChg>
        <pc:spChg chg="mod">
          <ac:chgData name="Latham, Hannah (lathamhp)" userId="a60f6173-60a8-4689-a562-851e6f956117" providerId="ADAL" clId="{43A4D6EA-951F-45A2-9FD4-F49F14F510E0}" dt="2024-04-02T01:07:54.089" v="122" actId="1076"/>
          <ac:spMkLst>
            <pc:docMk/>
            <pc:sldMk cId="2596779123" sldId="313"/>
            <ac:spMk id="215" creationId="{00000000-0000-0000-0000-000000000000}"/>
          </ac:spMkLst>
        </pc:spChg>
      </pc:sldChg>
      <pc:sldChg chg="addSp delSp modSp new del mod">
        <pc:chgData name="Latham, Hannah (lathamhp)" userId="a60f6173-60a8-4689-a562-851e6f956117" providerId="ADAL" clId="{43A4D6EA-951F-45A2-9FD4-F49F14F510E0}" dt="2024-04-02T01:41:49.747" v="222" actId="2696"/>
        <pc:sldMkLst>
          <pc:docMk/>
          <pc:sldMk cId="96776928" sldId="314"/>
        </pc:sldMkLst>
        <pc:spChg chg="mod">
          <ac:chgData name="Latham, Hannah (lathamhp)" userId="a60f6173-60a8-4689-a562-851e6f956117" providerId="ADAL" clId="{43A4D6EA-951F-45A2-9FD4-F49F14F510E0}" dt="2024-04-02T01:39:25.654" v="199" actId="21"/>
          <ac:spMkLst>
            <pc:docMk/>
            <pc:sldMk cId="96776928" sldId="314"/>
            <ac:spMk id="2" creationId="{CC37C964-9444-0BDA-1BFD-FBFBB725FF3E}"/>
          </ac:spMkLst>
        </pc:spChg>
        <pc:spChg chg="add del mod">
          <ac:chgData name="Latham, Hannah (lathamhp)" userId="a60f6173-60a8-4689-a562-851e6f956117" providerId="ADAL" clId="{43A4D6EA-951F-45A2-9FD4-F49F14F510E0}" dt="2024-04-02T01:41:34.188" v="218" actId="21"/>
          <ac:spMkLst>
            <pc:docMk/>
            <pc:sldMk cId="96776928" sldId="314"/>
            <ac:spMk id="3" creationId="{D7BFD9D6-E720-26AB-B732-29D575217726}"/>
          </ac:spMkLst>
        </pc:spChg>
      </pc:sldChg>
      <pc:sldChg chg="addSp delSp modSp add del mod">
        <pc:chgData name="Latham, Hannah (lathamhp)" userId="a60f6173-60a8-4689-a562-851e6f956117" providerId="ADAL" clId="{43A4D6EA-951F-45A2-9FD4-F49F14F510E0}" dt="2024-04-02T01:40:05.281" v="206" actId="2696"/>
        <pc:sldMkLst>
          <pc:docMk/>
          <pc:sldMk cId="1298101740" sldId="315"/>
        </pc:sldMkLst>
        <pc:spChg chg="add mod">
          <ac:chgData name="Latham, Hannah (lathamhp)" userId="a60f6173-60a8-4689-a562-851e6f956117" providerId="ADAL" clId="{43A4D6EA-951F-45A2-9FD4-F49F14F510E0}" dt="2024-04-02T01:39:41.254" v="203" actId="478"/>
          <ac:spMkLst>
            <pc:docMk/>
            <pc:sldMk cId="1298101740" sldId="315"/>
            <ac:spMk id="3" creationId="{6C1A58A9-DAB3-3B97-C02D-2ACAEFC584B3}"/>
          </ac:spMkLst>
        </pc:spChg>
        <pc:spChg chg="add mod">
          <ac:chgData name="Latham, Hannah (lathamhp)" userId="a60f6173-60a8-4689-a562-851e6f956117" providerId="ADAL" clId="{43A4D6EA-951F-45A2-9FD4-F49F14F510E0}" dt="2024-04-02T01:39:52.675" v="204" actId="21"/>
          <ac:spMkLst>
            <pc:docMk/>
            <pc:sldMk cId="1298101740" sldId="315"/>
            <ac:spMk id="5" creationId="{5F87902E-FD8D-2697-9022-A60E94386A14}"/>
          </ac:spMkLst>
        </pc:spChg>
        <pc:spChg chg="mod">
          <ac:chgData name="Latham, Hannah (lathamhp)" userId="a60f6173-60a8-4689-a562-851e6f956117" providerId="ADAL" clId="{43A4D6EA-951F-45A2-9FD4-F49F14F510E0}" dt="2024-04-02T01:39:36" v="202"/>
          <ac:spMkLst>
            <pc:docMk/>
            <pc:sldMk cId="1298101740" sldId="315"/>
            <ac:spMk id="197" creationId="{00000000-0000-0000-0000-000000000000}"/>
          </ac:spMkLst>
        </pc:spChg>
        <pc:spChg chg="del">
          <ac:chgData name="Latham, Hannah (lathamhp)" userId="a60f6173-60a8-4689-a562-851e6f956117" providerId="ADAL" clId="{43A4D6EA-951F-45A2-9FD4-F49F14F510E0}" dt="2024-04-02T01:39:52.675" v="204" actId="21"/>
          <ac:spMkLst>
            <pc:docMk/>
            <pc:sldMk cId="1298101740" sldId="315"/>
            <ac:spMk id="199" creationId="{00000000-0000-0000-0000-000000000000}"/>
          </ac:spMkLst>
        </pc:spChg>
        <pc:spChg chg="del">
          <ac:chgData name="Latham, Hannah (lathamhp)" userId="a60f6173-60a8-4689-a562-851e6f956117" providerId="ADAL" clId="{43A4D6EA-951F-45A2-9FD4-F49F14F510E0}" dt="2024-04-02T01:39:41.254" v="203" actId="478"/>
          <ac:spMkLst>
            <pc:docMk/>
            <pc:sldMk cId="1298101740" sldId="315"/>
            <ac:spMk id="200" creationId="{00000000-0000-0000-0000-000000000000}"/>
          </ac:spMkLst>
        </pc:spChg>
      </pc:sldChg>
      <pc:sldChg chg="addSp delSp modSp add mod">
        <pc:chgData name="Latham, Hannah (lathamhp)" userId="a60f6173-60a8-4689-a562-851e6f956117" providerId="ADAL" clId="{43A4D6EA-951F-45A2-9FD4-F49F14F510E0}" dt="2024-04-02T01:41:04.250" v="214" actId="21"/>
        <pc:sldMkLst>
          <pc:docMk/>
          <pc:sldMk cId="3151246405" sldId="315"/>
        </pc:sldMkLst>
        <pc:spChg chg="del">
          <ac:chgData name="Latham, Hannah (lathamhp)" userId="a60f6173-60a8-4689-a562-851e6f956117" providerId="ADAL" clId="{43A4D6EA-951F-45A2-9FD4-F49F14F510E0}" dt="2024-04-02T01:40:25.464" v="208" actId="478"/>
          <ac:spMkLst>
            <pc:docMk/>
            <pc:sldMk cId="3151246405" sldId="315"/>
            <ac:spMk id="3" creationId="{6C1A58A9-DAB3-3B97-C02D-2ACAEFC584B3}"/>
          </ac:spMkLst>
        </pc:spChg>
        <pc:spChg chg="add mod">
          <ac:chgData name="Latham, Hannah (lathamhp)" userId="a60f6173-60a8-4689-a562-851e6f956117" providerId="ADAL" clId="{43A4D6EA-951F-45A2-9FD4-F49F14F510E0}" dt="2024-04-02T01:40:25.464" v="208" actId="478"/>
          <ac:spMkLst>
            <pc:docMk/>
            <pc:sldMk cId="3151246405" sldId="315"/>
            <ac:spMk id="4" creationId="{3E0778EC-DB3F-40D5-9860-FDCE594D60F4}"/>
          </ac:spMkLst>
        </pc:spChg>
        <pc:spChg chg="del">
          <ac:chgData name="Latham, Hannah (lathamhp)" userId="a60f6173-60a8-4689-a562-851e6f956117" providerId="ADAL" clId="{43A4D6EA-951F-45A2-9FD4-F49F14F510E0}" dt="2024-04-02T01:40:25.464" v="208" actId="478"/>
          <ac:spMkLst>
            <pc:docMk/>
            <pc:sldMk cId="3151246405" sldId="315"/>
            <ac:spMk id="5" creationId="{5F87902E-FD8D-2697-9022-A60E94386A14}"/>
          </ac:spMkLst>
        </pc:spChg>
        <pc:spChg chg="add mod">
          <ac:chgData name="Latham, Hannah (lathamhp)" userId="a60f6173-60a8-4689-a562-851e6f956117" providerId="ADAL" clId="{43A4D6EA-951F-45A2-9FD4-F49F14F510E0}" dt="2024-04-02T01:40:25.464" v="208" actId="478"/>
          <ac:spMkLst>
            <pc:docMk/>
            <pc:sldMk cId="3151246405" sldId="315"/>
            <ac:spMk id="7" creationId="{F5E4F551-4FAA-0DD3-DE55-FEB45AC00EA1}"/>
          </ac:spMkLst>
        </pc:spChg>
        <pc:spChg chg="add mod">
          <ac:chgData name="Latham, Hannah (lathamhp)" userId="a60f6173-60a8-4689-a562-851e6f956117" providerId="ADAL" clId="{43A4D6EA-951F-45A2-9FD4-F49F14F510E0}" dt="2024-04-02T01:40:25.464" v="208" actId="478"/>
          <ac:spMkLst>
            <pc:docMk/>
            <pc:sldMk cId="3151246405" sldId="315"/>
            <ac:spMk id="9" creationId="{A2A0731F-0C79-8865-2403-955B10179C97}"/>
          </ac:spMkLst>
        </pc:spChg>
        <pc:spChg chg="add mod">
          <ac:chgData name="Latham, Hannah (lathamhp)" userId="a60f6173-60a8-4689-a562-851e6f956117" providerId="ADAL" clId="{43A4D6EA-951F-45A2-9FD4-F49F14F510E0}" dt="2024-04-02T01:40:38.767" v="211" actId="21"/>
          <ac:spMkLst>
            <pc:docMk/>
            <pc:sldMk cId="3151246405" sldId="315"/>
            <ac:spMk id="11" creationId="{969DCD30-54F0-B010-F1F6-FCB4D6FA067E}"/>
          </ac:spMkLst>
        </pc:spChg>
        <pc:spChg chg="add del mod">
          <ac:chgData name="Latham, Hannah (lathamhp)" userId="a60f6173-60a8-4689-a562-851e6f956117" providerId="ADAL" clId="{43A4D6EA-951F-45A2-9FD4-F49F14F510E0}" dt="2024-04-02T01:41:00.165" v="213" actId="21"/>
          <ac:spMkLst>
            <pc:docMk/>
            <pc:sldMk cId="3151246405" sldId="315"/>
            <ac:spMk id="13" creationId="{8A96C183-B35D-909C-B53F-43B68B6C8E8E}"/>
          </ac:spMkLst>
        </pc:spChg>
        <pc:spChg chg="add mod">
          <ac:chgData name="Latham, Hannah (lathamhp)" userId="a60f6173-60a8-4689-a562-851e6f956117" providerId="ADAL" clId="{43A4D6EA-951F-45A2-9FD4-F49F14F510E0}" dt="2024-04-02T01:41:04.250" v="214" actId="21"/>
          <ac:spMkLst>
            <pc:docMk/>
            <pc:sldMk cId="3151246405" sldId="315"/>
            <ac:spMk id="15" creationId="{65844DA5-883D-623E-B610-985F3490BBDF}"/>
          </ac:spMkLst>
        </pc:spChg>
        <pc:spChg chg="del">
          <ac:chgData name="Latham, Hannah (lathamhp)" userId="a60f6173-60a8-4689-a562-851e6f956117" providerId="ADAL" clId="{43A4D6EA-951F-45A2-9FD4-F49F14F510E0}" dt="2024-04-02T01:40:25.464" v="208" actId="478"/>
          <ac:spMkLst>
            <pc:docMk/>
            <pc:sldMk cId="3151246405" sldId="315"/>
            <ac:spMk id="198" creationId="{00000000-0000-0000-0000-000000000000}"/>
          </ac:spMkLst>
        </pc:spChg>
        <pc:spChg chg="del">
          <ac:chgData name="Latham, Hannah (lathamhp)" userId="a60f6173-60a8-4689-a562-851e6f956117" providerId="ADAL" clId="{43A4D6EA-951F-45A2-9FD4-F49F14F510E0}" dt="2024-04-02T01:40:42.754" v="212" actId="21"/>
          <ac:spMkLst>
            <pc:docMk/>
            <pc:sldMk cId="3151246405" sldId="315"/>
            <ac:spMk id="201" creationId="{00000000-0000-0000-0000-000000000000}"/>
          </ac:spMkLst>
        </pc:spChg>
        <pc:spChg chg="del">
          <ac:chgData name="Latham, Hannah (lathamhp)" userId="a60f6173-60a8-4689-a562-851e6f956117" providerId="ADAL" clId="{43A4D6EA-951F-45A2-9FD4-F49F14F510E0}" dt="2024-04-02T01:40:25.464" v="208" actId="478"/>
          <ac:spMkLst>
            <pc:docMk/>
            <pc:sldMk cId="3151246405" sldId="315"/>
            <ac:spMk id="202" creationId="{00000000-0000-0000-0000-000000000000}"/>
          </ac:spMkLst>
        </pc:spChg>
        <pc:spChg chg="del">
          <ac:chgData name="Latham, Hannah (lathamhp)" userId="a60f6173-60a8-4689-a562-851e6f956117" providerId="ADAL" clId="{43A4D6EA-951F-45A2-9FD4-F49F14F510E0}" dt="2024-04-02T01:41:04.250" v="214" actId="21"/>
          <ac:spMkLst>
            <pc:docMk/>
            <pc:sldMk cId="3151246405" sldId="315"/>
            <ac:spMk id="203" creationId="{00000000-0000-0000-0000-000000000000}"/>
          </ac:spMkLst>
        </pc:spChg>
        <pc:spChg chg="del">
          <ac:chgData name="Latham, Hannah (lathamhp)" userId="a60f6173-60a8-4689-a562-851e6f956117" providerId="ADAL" clId="{43A4D6EA-951F-45A2-9FD4-F49F14F510E0}" dt="2024-04-02T01:40:25.464" v="208" actId="478"/>
          <ac:spMkLst>
            <pc:docMk/>
            <pc:sldMk cId="3151246405" sldId="315"/>
            <ac:spMk id="204" creationId="{00000000-0000-0000-0000-000000000000}"/>
          </ac:spMkLst>
        </pc:spChg>
        <pc:spChg chg="del">
          <ac:chgData name="Latham, Hannah (lathamhp)" userId="a60f6173-60a8-4689-a562-851e6f956117" providerId="ADAL" clId="{43A4D6EA-951F-45A2-9FD4-F49F14F510E0}" dt="2024-04-02T01:40:38.767" v="211" actId="21"/>
          <ac:spMkLst>
            <pc:docMk/>
            <pc:sldMk cId="3151246405" sldId="315"/>
            <ac:spMk id="207" creationId="{00000000-0000-0000-0000-000000000000}"/>
          </ac:spMkLst>
        </pc:spChg>
        <pc:spChg chg="del mod">
          <ac:chgData name="Latham, Hannah (lathamhp)" userId="a60f6173-60a8-4689-a562-851e6f956117" providerId="ADAL" clId="{43A4D6EA-951F-45A2-9FD4-F49F14F510E0}" dt="2024-04-02T01:40:34.095" v="210" actId="21"/>
          <ac:spMkLst>
            <pc:docMk/>
            <pc:sldMk cId="3151246405" sldId="315"/>
            <ac:spMk id="209" creationId="{00000000-0000-0000-0000-000000000000}"/>
          </ac:spMkLst>
        </pc:spChg>
      </pc:sldChg>
      <pc:sldChg chg="new del">
        <pc:chgData name="Latham, Hannah (lathamhp)" userId="a60f6173-60a8-4689-a562-851e6f956117" providerId="ADAL" clId="{43A4D6EA-951F-45A2-9FD4-F49F14F510E0}" dt="2024-04-02T01:41:45.687" v="221" actId="2696"/>
        <pc:sldMkLst>
          <pc:docMk/>
          <pc:sldMk cId="1743485037" sldId="316"/>
        </pc:sldMkLst>
      </pc:sldChg>
      <pc:sldChg chg="addSp modSp new mod">
        <pc:chgData name="Latham, Hannah (lathamhp)" userId="a60f6173-60a8-4689-a562-851e6f956117" providerId="ADAL" clId="{43A4D6EA-951F-45A2-9FD4-F49F14F510E0}" dt="2024-04-02T01:45:50.990" v="348" actId="20577"/>
        <pc:sldMkLst>
          <pc:docMk/>
          <pc:sldMk cId="3113631276" sldId="317"/>
        </pc:sldMkLst>
        <pc:spChg chg="mod">
          <ac:chgData name="Latham, Hannah (lathamhp)" userId="a60f6173-60a8-4689-a562-851e6f956117" providerId="ADAL" clId="{43A4D6EA-951F-45A2-9FD4-F49F14F510E0}" dt="2024-04-02T01:41:30.305" v="217" actId="14100"/>
          <ac:spMkLst>
            <pc:docMk/>
            <pc:sldMk cId="3113631276" sldId="317"/>
            <ac:spMk id="2" creationId="{C76E2007-4A69-10EB-25B5-0E5BB66EDD8F}"/>
          </ac:spMkLst>
        </pc:spChg>
        <pc:spChg chg="add mod">
          <ac:chgData name="Latham, Hannah (lathamhp)" userId="a60f6173-60a8-4689-a562-851e6f956117" providerId="ADAL" clId="{43A4D6EA-951F-45A2-9FD4-F49F14F510E0}" dt="2024-04-02T01:41:41.838" v="220" actId="1076"/>
          <ac:spMkLst>
            <pc:docMk/>
            <pc:sldMk cId="3113631276" sldId="317"/>
            <ac:spMk id="3" creationId="{DCEB0D9A-4AE0-0547-E901-91BF28772FAF}"/>
          </ac:spMkLst>
        </pc:spChg>
        <pc:spChg chg="add mod">
          <ac:chgData name="Latham, Hannah (lathamhp)" userId="a60f6173-60a8-4689-a562-851e6f956117" providerId="ADAL" clId="{43A4D6EA-951F-45A2-9FD4-F49F14F510E0}" dt="2024-04-02T01:45:50.990" v="348" actId="20577"/>
          <ac:spMkLst>
            <pc:docMk/>
            <pc:sldMk cId="3113631276" sldId="317"/>
            <ac:spMk id="4" creationId="{F8448252-2105-3524-E5F1-93788C48BED7}"/>
          </ac:spMkLst>
        </pc:spChg>
      </pc:sldChg>
      <pc:sldChg chg="addSp delSp modSp mod">
        <pc:chgData name="Latham, Hannah (lathamhp)" userId="a60f6173-60a8-4689-a562-851e6f956117" providerId="ADAL" clId="{43A4D6EA-951F-45A2-9FD4-F49F14F510E0}" dt="2024-04-05T12:42:37.803" v="782" actId="2711"/>
        <pc:sldMkLst>
          <pc:docMk/>
          <pc:sldMk cId="1200798190" sldId="323"/>
        </pc:sldMkLst>
        <pc:spChg chg="mod">
          <ac:chgData name="Latham, Hannah (lathamhp)" userId="a60f6173-60a8-4689-a562-851e6f956117" providerId="ADAL" clId="{43A4D6EA-951F-45A2-9FD4-F49F14F510E0}" dt="2024-04-05T12:11:49.428" v="557" actId="122"/>
          <ac:spMkLst>
            <pc:docMk/>
            <pc:sldMk cId="1200798190" sldId="323"/>
            <ac:spMk id="2" creationId="{33B3426E-B83B-D060-035A-5473D6677F0F}"/>
          </ac:spMkLst>
        </pc:spChg>
        <pc:spChg chg="mod">
          <ac:chgData name="Latham, Hannah (lathamhp)" userId="a60f6173-60a8-4689-a562-851e6f956117" providerId="ADAL" clId="{43A4D6EA-951F-45A2-9FD4-F49F14F510E0}" dt="2024-04-05T12:42:37.803" v="782" actId="2711"/>
          <ac:spMkLst>
            <pc:docMk/>
            <pc:sldMk cId="1200798190" sldId="323"/>
            <ac:spMk id="4" creationId="{BF1DB73E-380F-52E8-ADC9-AD9BEEB7FAA2}"/>
          </ac:spMkLst>
        </pc:spChg>
        <pc:spChg chg="add mod">
          <ac:chgData name="Latham, Hannah (lathamhp)" userId="a60f6173-60a8-4689-a562-851e6f956117" providerId="ADAL" clId="{43A4D6EA-951F-45A2-9FD4-F49F14F510E0}" dt="2024-04-05T12:42:28.263" v="781" actId="2711"/>
          <ac:spMkLst>
            <pc:docMk/>
            <pc:sldMk cId="1200798190" sldId="323"/>
            <ac:spMk id="6" creationId="{47F4439B-74BF-47E7-C3AF-18168788642C}"/>
          </ac:spMkLst>
        </pc:spChg>
        <pc:picChg chg="add mod">
          <ac:chgData name="Latham, Hannah (lathamhp)" userId="a60f6173-60a8-4689-a562-851e6f956117" providerId="ADAL" clId="{43A4D6EA-951F-45A2-9FD4-F49F14F510E0}" dt="2024-04-05T12:11:45.158" v="556" actId="14100"/>
          <ac:picMkLst>
            <pc:docMk/>
            <pc:sldMk cId="1200798190" sldId="323"/>
            <ac:picMk id="5" creationId="{28219BE0-40DC-DB9E-99FA-BD5ED76C64B3}"/>
          </ac:picMkLst>
        </pc:picChg>
        <pc:picChg chg="add mod">
          <ac:chgData name="Latham, Hannah (lathamhp)" userId="a60f6173-60a8-4689-a562-851e6f956117" providerId="ADAL" clId="{43A4D6EA-951F-45A2-9FD4-F49F14F510E0}" dt="2024-04-05T12:10:50.510" v="553" actId="1076"/>
          <ac:picMkLst>
            <pc:docMk/>
            <pc:sldMk cId="1200798190" sldId="323"/>
            <ac:picMk id="7" creationId="{D94D9BEC-B590-E28E-A51B-E4EAE0221735}"/>
          </ac:picMkLst>
        </pc:picChg>
        <pc:picChg chg="add del mod">
          <ac:chgData name="Latham, Hannah (lathamhp)" userId="a60f6173-60a8-4689-a562-851e6f956117" providerId="ADAL" clId="{43A4D6EA-951F-45A2-9FD4-F49F14F510E0}" dt="2024-04-05T12:12:48.393" v="558" actId="478"/>
          <ac:picMkLst>
            <pc:docMk/>
            <pc:sldMk cId="1200798190" sldId="323"/>
            <ac:picMk id="8" creationId="{E59520C8-1851-06DD-B904-25BD076ABE07}"/>
          </ac:picMkLst>
        </pc:picChg>
        <pc:picChg chg="add mod">
          <ac:chgData name="Latham, Hannah (lathamhp)" userId="a60f6173-60a8-4689-a562-851e6f956117" providerId="ADAL" clId="{43A4D6EA-951F-45A2-9FD4-F49F14F510E0}" dt="2024-04-05T12:10:45.310" v="551" actId="1076"/>
          <ac:picMkLst>
            <pc:docMk/>
            <pc:sldMk cId="1200798190" sldId="323"/>
            <ac:picMk id="9" creationId="{7ACA2CC1-76D0-65C7-FD62-3252F6809D91}"/>
          </ac:picMkLst>
        </pc:picChg>
        <pc:picChg chg="add mod modCrop">
          <ac:chgData name="Latham, Hannah (lathamhp)" userId="a60f6173-60a8-4689-a562-851e6f956117" providerId="ADAL" clId="{43A4D6EA-951F-45A2-9FD4-F49F14F510E0}" dt="2024-04-05T12:10:39.374" v="549" actId="1076"/>
          <ac:picMkLst>
            <pc:docMk/>
            <pc:sldMk cId="1200798190" sldId="323"/>
            <ac:picMk id="10" creationId="{E9BDCC53-821F-2EC9-EE38-D06B71233463}"/>
          </ac:picMkLst>
        </pc:picChg>
        <pc:picChg chg="add mod">
          <ac:chgData name="Latham, Hannah (lathamhp)" userId="a60f6173-60a8-4689-a562-851e6f956117" providerId="ADAL" clId="{43A4D6EA-951F-45A2-9FD4-F49F14F510E0}" dt="2024-04-05T12:10:41.724" v="550" actId="1076"/>
          <ac:picMkLst>
            <pc:docMk/>
            <pc:sldMk cId="1200798190" sldId="323"/>
            <ac:picMk id="11" creationId="{CF497406-59F8-36C6-C544-E66D54928083}"/>
          </ac:picMkLst>
        </pc:picChg>
        <pc:picChg chg="add mod">
          <ac:chgData name="Latham, Hannah (lathamhp)" userId="a60f6173-60a8-4689-a562-851e6f956117" providerId="ADAL" clId="{43A4D6EA-951F-45A2-9FD4-F49F14F510E0}" dt="2024-04-05T12:20:48.564" v="561" actId="1076"/>
          <ac:picMkLst>
            <pc:docMk/>
            <pc:sldMk cId="1200798190" sldId="323"/>
            <ac:picMk id="12" creationId="{3551A3D5-C72A-1230-5030-AB33E2E66B69}"/>
          </ac:picMkLst>
        </pc:picChg>
        <pc:picChg chg="add mod">
          <ac:chgData name="Latham, Hannah (lathamhp)" userId="a60f6173-60a8-4689-a562-851e6f956117" providerId="ADAL" clId="{43A4D6EA-951F-45A2-9FD4-F49F14F510E0}" dt="2024-04-05T12:21:44.023" v="567" actId="14100"/>
          <ac:picMkLst>
            <pc:docMk/>
            <pc:sldMk cId="1200798190" sldId="323"/>
            <ac:picMk id="13" creationId="{9121FE74-182F-AD0D-35D3-7A29282A0758}"/>
          </ac:picMkLst>
        </pc:picChg>
        <pc:picChg chg="add del">
          <ac:chgData name="Latham, Hannah (lathamhp)" userId="a60f6173-60a8-4689-a562-851e6f956117" providerId="ADAL" clId="{43A4D6EA-951F-45A2-9FD4-F49F14F510E0}" dt="2024-04-05T12:26:10.622" v="640" actId="478"/>
          <ac:picMkLst>
            <pc:docMk/>
            <pc:sldMk cId="1200798190" sldId="323"/>
            <ac:picMk id="14" creationId="{B35A3792-011F-DB4C-E3CD-D8573C3DF111}"/>
          </ac:picMkLst>
        </pc:picChg>
      </pc:sldChg>
      <pc:sldChg chg="modSp mod">
        <pc:chgData name="Latham, Hannah (lathamhp)" userId="a60f6173-60a8-4689-a562-851e6f956117" providerId="ADAL" clId="{43A4D6EA-951F-45A2-9FD4-F49F14F510E0}" dt="2024-04-05T14:39:36.833" v="911" actId="20577"/>
        <pc:sldMkLst>
          <pc:docMk/>
          <pc:sldMk cId="2325423385" sldId="333"/>
        </pc:sldMkLst>
        <pc:spChg chg="mod">
          <ac:chgData name="Latham, Hannah (lathamhp)" userId="a60f6173-60a8-4689-a562-851e6f956117" providerId="ADAL" clId="{43A4D6EA-951F-45A2-9FD4-F49F14F510E0}" dt="2024-04-05T14:39:36.833" v="911" actId="20577"/>
          <ac:spMkLst>
            <pc:docMk/>
            <pc:sldMk cId="2325423385" sldId="333"/>
            <ac:spMk id="3" creationId="{C300EEE2-7768-25B7-A113-EF0E3B7D4D36}"/>
          </ac:spMkLst>
        </pc:spChg>
      </pc:sldChg>
      <pc:sldChg chg="addSp delSp modSp mod">
        <pc:chgData name="Latham, Hannah (lathamhp)" userId="a60f6173-60a8-4689-a562-851e6f956117" providerId="ADAL" clId="{43A4D6EA-951F-45A2-9FD4-F49F14F510E0}" dt="2024-04-05T12:43:17.899" v="787" actId="2711"/>
        <pc:sldMkLst>
          <pc:docMk/>
          <pc:sldMk cId="1680168948" sldId="335"/>
        </pc:sldMkLst>
        <pc:spChg chg="add mod">
          <ac:chgData name="Latham, Hannah (lathamhp)" userId="a60f6173-60a8-4689-a562-851e6f956117" providerId="ADAL" clId="{43A4D6EA-951F-45A2-9FD4-F49F14F510E0}" dt="2024-04-05T12:43:04.643" v="785" actId="14100"/>
          <ac:spMkLst>
            <pc:docMk/>
            <pc:sldMk cId="1680168948" sldId="335"/>
            <ac:spMk id="4" creationId="{F2E95B1A-1F2E-22AB-8B83-EFCFC12BAD3D}"/>
          </ac:spMkLst>
        </pc:spChg>
        <pc:spChg chg="mod">
          <ac:chgData name="Latham, Hannah (lathamhp)" userId="a60f6173-60a8-4689-a562-851e6f956117" providerId="ADAL" clId="{43A4D6EA-951F-45A2-9FD4-F49F14F510E0}" dt="2024-04-05T12:42:49.720" v="783" actId="2711"/>
          <ac:spMkLst>
            <pc:docMk/>
            <pc:sldMk cId="1680168948" sldId="335"/>
            <ac:spMk id="5" creationId="{7245E6CC-B095-4253-E524-AEC063F30E87}"/>
          </ac:spMkLst>
        </pc:spChg>
        <pc:spChg chg="add del mod">
          <ac:chgData name="Latham, Hannah (lathamhp)" userId="a60f6173-60a8-4689-a562-851e6f956117" providerId="ADAL" clId="{43A4D6EA-951F-45A2-9FD4-F49F14F510E0}" dt="2024-04-05T12:25:51.888" v="636" actId="478"/>
          <ac:spMkLst>
            <pc:docMk/>
            <pc:sldMk cId="1680168948" sldId="335"/>
            <ac:spMk id="9" creationId="{0069D7CF-DD34-A4EF-CB1D-9CA71FD7A374}"/>
          </ac:spMkLst>
        </pc:spChg>
        <pc:spChg chg="add mod">
          <ac:chgData name="Latham, Hannah (lathamhp)" userId="a60f6173-60a8-4689-a562-851e6f956117" providerId="ADAL" clId="{43A4D6EA-951F-45A2-9FD4-F49F14F510E0}" dt="2024-04-05T12:43:17.899" v="787" actId="2711"/>
          <ac:spMkLst>
            <pc:docMk/>
            <pc:sldMk cId="1680168948" sldId="335"/>
            <ac:spMk id="18" creationId="{95220B0E-855D-E8C2-5D84-97CFECB76379}"/>
          </ac:spMkLst>
        </pc:spChg>
        <pc:picChg chg="add del mod">
          <ac:chgData name="Latham, Hannah (lathamhp)" userId="a60f6173-60a8-4689-a562-851e6f956117" providerId="ADAL" clId="{43A4D6EA-951F-45A2-9FD4-F49F14F510E0}" dt="2024-04-05T12:23:40.235" v="624" actId="21"/>
          <ac:picMkLst>
            <pc:docMk/>
            <pc:sldMk cId="1680168948" sldId="335"/>
            <ac:picMk id="7" creationId="{1F4E5939-66AE-DAAB-9370-3310B0F9D846}"/>
          </ac:picMkLst>
        </pc:picChg>
        <pc:picChg chg="add mod">
          <ac:chgData name="Latham, Hannah (lathamhp)" userId="a60f6173-60a8-4689-a562-851e6f956117" providerId="ADAL" clId="{43A4D6EA-951F-45A2-9FD4-F49F14F510E0}" dt="2024-04-05T12:24:39.602" v="628" actId="1076"/>
          <ac:picMkLst>
            <pc:docMk/>
            <pc:sldMk cId="1680168948" sldId="335"/>
            <ac:picMk id="10" creationId="{5B46128D-4B7A-559E-DE27-01984F090A18}"/>
          </ac:picMkLst>
        </pc:picChg>
        <pc:picChg chg="add mod">
          <ac:chgData name="Latham, Hannah (lathamhp)" userId="a60f6173-60a8-4689-a562-851e6f956117" providerId="ADAL" clId="{43A4D6EA-951F-45A2-9FD4-F49F14F510E0}" dt="2024-04-05T12:26:22.388" v="643" actId="1076"/>
          <ac:picMkLst>
            <pc:docMk/>
            <pc:sldMk cId="1680168948" sldId="335"/>
            <ac:picMk id="12" creationId="{BD001D11-A22D-3664-E7C2-9970470CE6C0}"/>
          </ac:picMkLst>
        </pc:picChg>
        <pc:picChg chg="add mod">
          <ac:chgData name="Latham, Hannah (lathamhp)" userId="a60f6173-60a8-4689-a562-851e6f956117" providerId="ADAL" clId="{43A4D6EA-951F-45A2-9FD4-F49F14F510E0}" dt="2024-04-05T12:26:24.661" v="644" actId="1076"/>
          <ac:picMkLst>
            <pc:docMk/>
            <pc:sldMk cId="1680168948" sldId="335"/>
            <ac:picMk id="13" creationId="{400BBE62-6BB3-E957-F667-4B59429E69C7}"/>
          </ac:picMkLst>
        </pc:picChg>
        <pc:picChg chg="add del mod">
          <ac:chgData name="Latham, Hannah (lathamhp)" userId="a60f6173-60a8-4689-a562-851e6f956117" providerId="ADAL" clId="{43A4D6EA-951F-45A2-9FD4-F49F14F510E0}" dt="2024-04-05T12:25:27.422" v="635" actId="478"/>
          <ac:picMkLst>
            <pc:docMk/>
            <pc:sldMk cId="1680168948" sldId="335"/>
            <ac:picMk id="14" creationId="{CCDA103D-4F87-F073-36D7-923BC63AC755}"/>
          </ac:picMkLst>
        </pc:picChg>
        <pc:picChg chg="add mod modCrop">
          <ac:chgData name="Latham, Hannah (lathamhp)" userId="a60f6173-60a8-4689-a562-851e6f956117" providerId="ADAL" clId="{43A4D6EA-951F-45A2-9FD4-F49F14F510E0}" dt="2024-04-05T12:26:43.468" v="649" actId="1076"/>
          <ac:picMkLst>
            <pc:docMk/>
            <pc:sldMk cId="1680168948" sldId="335"/>
            <ac:picMk id="15" creationId="{58F5451E-7970-9A75-5F67-0785B191D01A}"/>
          </ac:picMkLst>
        </pc:picChg>
        <pc:picChg chg="add mod">
          <ac:chgData name="Latham, Hannah (lathamhp)" userId="a60f6173-60a8-4689-a562-851e6f956117" providerId="ADAL" clId="{43A4D6EA-951F-45A2-9FD4-F49F14F510E0}" dt="2024-04-05T12:26:47.998" v="650" actId="1076"/>
          <ac:picMkLst>
            <pc:docMk/>
            <pc:sldMk cId="1680168948" sldId="335"/>
            <ac:picMk id="16" creationId="{D204AC87-420B-419D-1EFA-0EDE50A41F0C}"/>
          </ac:picMkLst>
        </pc:picChg>
        <pc:picChg chg="add mod">
          <ac:chgData name="Latham, Hannah (lathamhp)" userId="a60f6173-60a8-4689-a562-851e6f956117" providerId="ADAL" clId="{43A4D6EA-951F-45A2-9FD4-F49F14F510E0}" dt="2024-04-05T12:27:02.116" v="652" actId="1076"/>
          <ac:picMkLst>
            <pc:docMk/>
            <pc:sldMk cId="1680168948" sldId="335"/>
            <ac:picMk id="17" creationId="{B720D43E-F163-09B3-9552-999494A93D38}"/>
          </ac:picMkLst>
        </pc:picChg>
      </pc:sldChg>
      <pc:sldChg chg="addSp delSp modSp mod modClrScheme chgLayout">
        <pc:chgData name="Latham, Hannah (lathamhp)" userId="a60f6173-60a8-4689-a562-851e6f956117" providerId="ADAL" clId="{43A4D6EA-951F-45A2-9FD4-F49F14F510E0}" dt="2024-04-05T12:42:05.735" v="780" actId="2711"/>
        <pc:sldMkLst>
          <pc:docMk/>
          <pc:sldMk cId="1558568581" sldId="338"/>
        </pc:sldMkLst>
        <pc:spChg chg="mod">
          <ac:chgData name="Latham, Hannah (lathamhp)" userId="a60f6173-60a8-4689-a562-851e6f956117" providerId="ADAL" clId="{43A4D6EA-951F-45A2-9FD4-F49F14F510E0}" dt="2024-04-05T12:40:11.272" v="773" actId="26606"/>
          <ac:spMkLst>
            <pc:docMk/>
            <pc:sldMk cId="1558568581" sldId="338"/>
            <ac:spMk id="2" creationId="{07AAE5DA-C830-451F-C9EC-1B9C41667AE0}"/>
          </ac:spMkLst>
        </pc:spChg>
        <pc:spChg chg="add mod ord">
          <ac:chgData name="Latham, Hannah (lathamhp)" userId="a60f6173-60a8-4689-a562-851e6f956117" providerId="ADAL" clId="{43A4D6EA-951F-45A2-9FD4-F49F14F510E0}" dt="2024-04-05T12:41:59.124" v="779" actId="2711"/>
          <ac:spMkLst>
            <pc:docMk/>
            <pc:sldMk cId="1558568581" sldId="338"/>
            <ac:spMk id="3" creationId="{DF7C844A-0046-96A5-C114-48B452248252}"/>
          </ac:spMkLst>
        </pc:spChg>
        <pc:spChg chg="add mod">
          <ac:chgData name="Latham, Hannah (lathamhp)" userId="a60f6173-60a8-4689-a562-851e6f956117" providerId="ADAL" clId="{43A4D6EA-951F-45A2-9FD4-F49F14F510E0}" dt="2024-04-05T12:42:05.735" v="780" actId="2711"/>
          <ac:spMkLst>
            <pc:docMk/>
            <pc:sldMk cId="1558568581" sldId="338"/>
            <ac:spMk id="4" creationId="{9B6B201D-3452-BBB4-30C7-B444E1123DBF}"/>
          </ac:spMkLst>
        </pc:spChg>
        <pc:spChg chg="add del mod">
          <ac:chgData name="Latham, Hannah (lathamhp)" userId="a60f6173-60a8-4689-a562-851e6f956117" providerId="ADAL" clId="{43A4D6EA-951F-45A2-9FD4-F49F14F510E0}" dt="2024-04-05T12:40:11.272" v="773" actId="26606"/>
          <ac:spMkLst>
            <pc:docMk/>
            <pc:sldMk cId="1558568581" sldId="338"/>
            <ac:spMk id="9" creationId="{26CA7509-1F07-C538-19B6-F70B401DAEA3}"/>
          </ac:spMkLst>
        </pc:spChg>
      </pc:sldChg>
      <pc:sldChg chg="addSp modSp mod">
        <pc:chgData name="Latham, Hannah (lathamhp)" userId="a60f6173-60a8-4689-a562-851e6f956117" providerId="ADAL" clId="{43A4D6EA-951F-45A2-9FD4-F49F14F510E0}" dt="2024-04-05T11:58:12.974" v="448" actId="20577"/>
        <pc:sldMkLst>
          <pc:docMk/>
          <pc:sldMk cId="1982918986" sldId="339"/>
        </pc:sldMkLst>
        <pc:spChg chg="mod">
          <ac:chgData name="Latham, Hannah (lathamhp)" userId="a60f6173-60a8-4689-a562-851e6f956117" providerId="ADAL" clId="{43A4D6EA-951F-45A2-9FD4-F49F14F510E0}" dt="2024-04-05T11:58:12.974" v="448" actId="20577"/>
          <ac:spMkLst>
            <pc:docMk/>
            <pc:sldMk cId="1982918986" sldId="339"/>
            <ac:spMk id="410" creationId="{00000000-0000-0000-0000-000000000000}"/>
          </ac:spMkLst>
        </pc:spChg>
        <pc:picChg chg="add mod">
          <ac:chgData name="Latham, Hannah (lathamhp)" userId="a60f6173-60a8-4689-a562-851e6f956117" providerId="ADAL" clId="{43A4D6EA-951F-45A2-9FD4-F49F14F510E0}" dt="2024-04-05T11:57:28.694" v="394" actId="1076"/>
          <ac:picMkLst>
            <pc:docMk/>
            <pc:sldMk cId="1982918986" sldId="339"/>
            <ac:picMk id="2" creationId="{19D184B0-6CDC-5E74-1BC1-974FE76799B5}"/>
          </ac:picMkLst>
        </pc:picChg>
      </pc:sldChg>
      <pc:sldChg chg="modSp add mod ord">
        <pc:chgData name="Latham, Hannah (lathamhp)" userId="a60f6173-60a8-4689-a562-851e6f956117" providerId="ADAL" clId="{43A4D6EA-951F-45A2-9FD4-F49F14F510E0}" dt="2024-04-05T14:53:46.634" v="975" actId="20577"/>
        <pc:sldMkLst>
          <pc:docMk/>
          <pc:sldMk cId="3737581295" sldId="340"/>
        </pc:sldMkLst>
        <pc:spChg chg="mod">
          <ac:chgData name="Latham, Hannah (lathamhp)" userId="a60f6173-60a8-4689-a562-851e6f956117" providerId="ADAL" clId="{43A4D6EA-951F-45A2-9FD4-F49F14F510E0}" dt="2024-04-05T14:53:46.634" v="975" actId="20577"/>
          <ac:spMkLst>
            <pc:docMk/>
            <pc:sldMk cId="3737581295" sldId="340"/>
            <ac:spMk id="230" creationId="{00000000-0000-0000-0000-000000000000}"/>
          </ac:spMkLst>
        </pc:spChg>
      </pc:sldChg>
    </pc:docChg>
  </pc:docChgLst>
</pc:chgInfo>
</file>

<file path=ppt/comments/modernComment_105_0.xml><?xml version="1.0" encoding="utf-8"?>
<p188:cmLst xmlns:a="http://schemas.openxmlformats.org/drawingml/2006/main" xmlns:r="http://schemas.openxmlformats.org/officeDocument/2006/relationships" xmlns:p188="http://schemas.microsoft.com/office/powerpoint/2018/8/main">
  <p188:cm id="{DA3B8CF7-A188-430A-A846-1A1E0D7741E7}" authorId="{9DD412E2-D1A0-77CD-03D5-99D49A44F007}" created="2024-04-04T02:17:20.992">
    <pc:sldMkLst xmlns:pc="http://schemas.microsoft.com/office/powerpoint/2013/main/command">
      <pc:docMk/>
      <pc:sldMk cId="0" sldId="261"/>
    </pc:sldMkLst>
    <p188:txBody>
      <a:bodyPr/>
      <a:lstStyle/>
      <a:p>
        <a:r>
          <a:rPr lang="en-US"/>
          <a:t>strategy intro</a:t>
        </a:r>
      </a:p>
    </p188:txBody>
  </p188:cm>
</p188:cmLst>
</file>

<file path=ppt/comments/modernComment_148_39ECC5BF.xml><?xml version="1.0" encoding="utf-8"?>
<p188:cmLst xmlns:a="http://schemas.openxmlformats.org/drawingml/2006/main" xmlns:r="http://schemas.openxmlformats.org/officeDocument/2006/relationships" xmlns:p188="http://schemas.microsoft.com/office/powerpoint/2018/8/main">
  <p188:cm id="{F1EA2147-756B-498F-94C2-9B28A0903FF9}" authorId="{8F3FEE19-0500-E96E-09B4-2B49510E40AE}" created="2024-04-04T14:20:42.298">
    <pc:sldMkLst xmlns:pc="http://schemas.microsoft.com/office/powerpoint/2013/main/command">
      <pc:docMk/>
      <pc:sldMk cId="971818431" sldId="328"/>
    </pc:sldMkLst>
    <p188:txBody>
      <a:bodyPr/>
      <a:lstStyle/>
      <a:p>
        <a:r>
          <a:rPr lang="en-US"/>
          <a:t>Not sure I love this formatting</a:t>
        </a:r>
      </a:p>
    </p188:txBody>
  </p188:cm>
  <p188:cm id="{8DAADA05-737F-4B26-ACA0-0CA55F826A06}" authorId="{8F3FEE19-0500-E96E-09B4-2B49510E40AE}" created="2024-04-05T01:49:43.460">
    <pc:sldMkLst xmlns:pc="http://schemas.microsoft.com/office/powerpoint/2013/main/command">
      <pc:docMk/>
      <pc:sldMk cId="971818431" sldId="328"/>
    </pc:sldMkLst>
    <p188:txBody>
      <a:bodyPr/>
      <a:lstStyle/>
      <a:p>
        <a:r>
          <a:rPr lang="en-US"/>
          <a:t>[@Marturu, Bharath (marturbh)] </a:t>
        </a:r>
      </a:p>
    </p188:txBody>
  </p188:cm>
</p188:cmLst>
</file>

<file path=ppt/comments/modernComment_14E_1AA0D386.xml><?xml version="1.0" encoding="utf-8"?>
<p188:cmLst xmlns:a="http://schemas.openxmlformats.org/drawingml/2006/main" xmlns:r="http://schemas.openxmlformats.org/officeDocument/2006/relationships" xmlns:p188="http://schemas.microsoft.com/office/powerpoint/2018/8/main">
  <p188:cm id="{A090E846-FA1F-475D-80A0-9124E3771B35}" authorId="{8F3FEE19-0500-E96E-09B4-2B49510E40AE}" created="2024-04-04T19:00:00.929">
    <ac:deMkLst xmlns:ac="http://schemas.microsoft.com/office/drawing/2013/main/command">
      <pc:docMk xmlns:pc="http://schemas.microsoft.com/office/powerpoint/2013/main/command"/>
      <pc:sldMk xmlns:pc="http://schemas.microsoft.com/office/powerpoint/2013/main/command" cId="446747526" sldId="334"/>
      <ac:spMk id="464" creationId="{00000000-0000-0000-0000-000000000000}"/>
    </ac:deMkLst>
    <p188:txBody>
      <a:bodyPr/>
      <a:lstStyle/>
      <a:p>
        <a:r>
          <a:rPr lang="en-US"/>
          <a:t>Need to add something here…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9B0B8-EC39-455E-82AE-559AA89BC9F1}" type="doc">
      <dgm:prSet loTypeId="urn:microsoft.com/office/officeart/2016/7/layout/LinearBlockProcessNumbered" loCatId="process" qsTypeId="urn:microsoft.com/office/officeart/2005/8/quickstyle/simple4" qsCatId="simple" csTypeId="urn:microsoft.com/office/officeart/2005/8/colors/accent1_2" csCatId="accent1" phldr="1"/>
      <dgm:spPr/>
      <dgm:t>
        <a:bodyPr/>
        <a:lstStyle/>
        <a:p>
          <a:endParaRPr lang="en-US"/>
        </a:p>
      </dgm:t>
    </dgm:pt>
    <dgm:pt modelId="{E6F17A81-E8C8-409A-A6CC-7CFE1B11AB89}">
      <dgm:prSet/>
      <dgm:spPr/>
      <dgm:t>
        <a:bodyPr/>
        <a:lstStyle/>
        <a:p>
          <a:r>
            <a:rPr lang="en-US" b="0" i="0"/>
            <a:t>Brands flagged as both Kroger and non-Kroger (23 out of 256) are categorized based on higher total spend under the respective flag.</a:t>
          </a:r>
          <a:endParaRPr lang="en-US"/>
        </a:p>
      </dgm:t>
    </dgm:pt>
    <dgm:pt modelId="{F84F7490-E462-4297-8609-01A2FDAAE988}" type="parTrans" cxnId="{D94C15E4-C830-4FEC-9EB5-3879739226D6}">
      <dgm:prSet/>
      <dgm:spPr/>
      <dgm:t>
        <a:bodyPr/>
        <a:lstStyle/>
        <a:p>
          <a:endParaRPr lang="en-US"/>
        </a:p>
      </dgm:t>
    </dgm:pt>
    <dgm:pt modelId="{E87FF01B-15FB-457E-ACA0-A7924960C136}" type="sibTrans" cxnId="{D94C15E4-C830-4FEC-9EB5-3879739226D6}">
      <dgm:prSet phldrT="01" phldr="0"/>
      <dgm:spPr/>
      <dgm:t>
        <a:bodyPr/>
        <a:lstStyle/>
        <a:p>
          <a:r>
            <a:rPr lang="en-US"/>
            <a:t>01</a:t>
          </a:r>
        </a:p>
      </dgm:t>
    </dgm:pt>
    <dgm:pt modelId="{C65E1DDA-3EEB-445D-82AD-264E4510F846}">
      <dgm:prSet/>
      <dgm:spPr/>
      <dgm:t>
        <a:bodyPr/>
        <a:lstStyle/>
        <a:p>
          <a:r>
            <a:rPr lang="en-US" b="0" i="0"/>
            <a:t>The brand with a NULL label with a total spend of 3k was excluded from the analysis.</a:t>
          </a:r>
          <a:endParaRPr lang="en-US"/>
        </a:p>
      </dgm:t>
    </dgm:pt>
    <dgm:pt modelId="{4C6EFD38-B5A6-4B21-AA6D-5F5A95E5421D}" type="parTrans" cxnId="{6AEC2D01-E08A-4BE5-B5A3-EE1D6115D87F}">
      <dgm:prSet/>
      <dgm:spPr/>
      <dgm:t>
        <a:bodyPr/>
        <a:lstStyle/>
        <a:p>
          <a:endParaRPr lang="en-US"/>
        </a:p>
      </dgm:t>
    </dgm:pt>
    <dgm:pt modelId="{6DC71377-967D-44DC-96D3-130123FDCA2C}" type="sibTrans" cxnId="{6AEC2D01-E08A-4BE5-B5A3-EE1D6115D87F}">
      <dgm:prSet phldrT="02" phldr="0"/>
      <dgm:spPr/>
      <dgm:t>
        <a:bodyPr/>
        <a:lstStyle/>
        <a:p>
          <a:r>
            <a:rPr lang="en-US"/>
            <a:t>02</a:t>
          </a:r>
        </a:p>
      </dgm:t>
    </dgm:pt>
    <dgm:pt modelId="{B5343DE1-6744-4A31-BA7D-B2CBA6A93B23}">
      <dgm:prSet/>
      <dgm:spPr/>
      <dgm:t>
        <a:bodyPr/>
        <a:lstStyle/>
        <a:p>
          <a:r>
            <a:rPr lang="en-US" b="0" i="0"/>
            <a:t>Data for February 2024 was omitted due to its incompleteness.</a:t>
          </a:r>
          <a:endParaRPr lang="en-US"/>
        </a:p>
      </dgm:t>
    </dgm:pt>
    <dgm:pt modelId="{F357D381-0B8C-4827-8E16-FD13D801FAC0}" type="parTrans" cxnId="{A9E762DC-E58F-4FF8-81AB-F5D5F92C04F0}">
      <dgm:prSet/>
      <dgm:spPr/>
      <dgm:t>
        <a:bodyPr/>
        <a:lstStyle/>
        <a:p>
          <a:endParaRPr lang="en-US"/>
        </a:p>
      </dgm:t>
    </dgm:pt>
    <dgm:pt modelId="{5AD7F196-B2C0-4F4A-85F0-E1B4C731C039}" type="sibTrans" cxnId="{A9E762DC-E58F-4FF8-81AB-F5D5F92C04F0}">
      <dgm:prSet phldrT="03" phldr="0"/>
      <dgm:spPr/>
      <dgm:t>
        <a:bodyPr/>
        <a:lstStyle/>
        <a:p>
          <a:r>
            <a:rPr lang="en-US"/>
            <a:t>03</a:t>
          </a:r>
        </a:p>
      </dgm:t>
    </dgm:pt>
    <dgm:pt modelId="{377D5407-F89F-4D8B-B4EF-ED13C846F4BD}" type="pres">
      <dgm:prSet presAssocID="{9859B0B8-EC39-455E-82AE-559AA89BC9F1}" presName="Name0" presStyleCnt="0">
        <dgm:presLayoutVars>
          <dgm:animLvl val="lvl"/>
          <dgm:resizeHandles val="exact"/>
        </dgm:presLayoutVars>
      </dgm:prSet>
      <dgm:spPr/>
    </dgm:pt>
    <dgm:pt modelId="{1571ECD6-C3AA-4F26-9887-ED92A0645B6F}" type="pres">
      <dgm:prSet presAssocID="{E6F17A81-E8C8-409A-A6CC-7CFE1B11AB89}" presName="compositeNode" presStyleCnt="0">
        <dgm:presLayoutVars>
          <dgm:bulletEnabled val="1"/>
        </dgm:presLayoutVars>
      </dgm:prSet>
      <dgm:spPr/>
    </dgm:pt>
    <dgm:pt modelId="{0D25952B-8FCD-469D-89A6-7FAC5886C155}" type="pres">
      <dgm:prSet presAssocID="{E6F17A81-E8C8-409A-A6CC-7CFE1B11AB89}" presName="bgRect" presStyleLbl="alignNode1" presStyleIdx="0" presStyleCnt="3"/>
      <dgm:spPr/>
    </dgm:pt>
    <dgm:pt modelId="{2774765D-2C69-4119-8DA5-7AC109B5DAE3}" type="pres">
      <dgm:prSet presAssocID="{E87FF01B-15FB-457E-ACA0-A7924960C136}" presName="sibTransNodeRect" presStyleLbl="alignNode1" presStyleIdx="0" presStyleCnt="3">
        <dgm:presLayoutVars>
          <dgm:chMax val="0"/>
          <dgm:bulletEnabled val="1"/>
        </dgm:presLayoutVars>
      </dgm:prSet>
      <dgm:spPr/>
    </dgm:pt>
    <dgm:pt modelId="{E6CFDEEA-E925-4CAD-8CF9-677BFFEA66CE}" type="pres">
      <dgm:prSet presAssocID="{E6F17A81-E8C8-409A-A6CC-7CFE1B11AB89}" presName="nodeRect" presStyleLbl="alignNode1" presStyleIdx="0" presStyleCnt="3">
        <dgm:presLayoutVars>
          <dgm:bulletEnabled val="1"/>
        </dgm:presLayoutVars>
      </dgm:prSet>
      <dgm:spPr/>
    </dgm:pt>
    <dgm:pt modelId="{1934AE59-3982-426E-AED9-92BAE8754350}" type="pres">
      <dgm:prSet presAssocID="{E87FF01B-15FB-457E-ACA0-A7924960C136}" presName="sibTrans" presStyleCnt="0"/>
      <dgm:spPr/>
    </dgm:pt>
    <dgm:pt modelId="{BE6AF2AD-A4AB-4AC1-8BBB-74F7ED7CD3BA}" type="pres">
      <dgm:prSet presAssocID="{C65E1DDA-3EEB-445D-82AD-264E4510F846}" presName="compositeNode" presStyleCnt="0">
        <dgm:presLayoutVars>
          <dgm:bulletEnabled val="1"/>
        </dgm:presLayoutVars>
      </dgm:prSet>
      <dgm:spPr/>
    </dgm:pt>
    <dgm:pt modelId="{188C5899-0BDD-4A17-BCA5-A19FBA679525}" type="pres">
      <dgm:prSet presAssocID="{C65E1DDA-3EEB-445D-82AD-264E4510F846}" presName="bgRect" presStyleLbl="alignNode1" presStyleIdx="1" presStyleCnt="3"/>
      <dgm:spPr/>
    </dgm:pt>
    <dgm:pt modelId="{6A1F1E9C-1967-44B4-8C47-1B07A9455ECA}" type="pres">
      <dgm:prSet presAssocID="{6DC71377-967D-44DC-96D3-130123FDCA2C}" presName="sibTransNodeRect" presStyleLbl="alignNode1" presStyleIdx="1" presStyleCnt="3">
        <dgm:presLayoutVars>
          <dgm:chMax val="0"/>
          <dgm:bulletEnabled val="1"/>
        </dgm:presLayoutVars>
      </dgm:prSet>
      <dgm:spPr/>
    </dgm:pt>
    <dgm:pt modelId="{33ACE703-8A89-467A-B12A-451B795BDFFC}" type="pres">
      <dgm:prSet presAssocID="{C65E1DDA-3EEB-445D-82AD-264E4510F846}" presName="nodeRect" presStyleLbl="alignNode1" presStyleIdx="1" presStyleCnt="3">
        <dgm:presLayoutVars>
          <dgm:bulletEnabled val="1"/>
        </dgm:presLayoutVars>
      </dgm:prSet>
      <dgm:spPr/>
    </dgm:pt>
    <dgm:pt modelId="{CF8FEC4F-0BE9-4C63-A033-09C409BBB457}" type="pres">
      <dgm:prSet presAssocID="{6DC71377-967D-44DC-96D3-130123FDCA2C}" presName="sibTrans" presStyleCnt="0"/>
      <dgm:spPr/>
    </dgm:pt>
    <dgm:pt modelId="{3BD195CC-12A3-4E9C-A7BF-849876756533}" type="pres">
      <dgm:prSet presAssocID="{B5343DE1-6744-4A31-BA7D-B2CBA6A93B23}" presName="compositeNode" presStyleCnt="0">
        <dgm:presLayoutVars>
          <dgm:bulletEnabled val="1"/>
        </dgm:presLayoutVars>
      </dgm:prSet>
      <dgm:spPr/>
    </dgm:pt>
    <dgm:pt modelId="{093B753D-A11B-4A99-9DAC-593D5F13B432}" type="pres">
      <dgm:prSet presAssocID="{B5343DE1-6744-4A31-BA7D-B2CBA6A93B23}" presName="bgRect" presStyleLbl="alignNode1" presStyleIdx="2" presStyleCnt="3"/>
      <dgm:spPr/>
    </dgm:pt>
    <dgm:pt modelId="{BE336DA3-1C50-4236-94E3-522218A2DB06}" type="pres">
      <dgm:prSet presAssocID="{5AD7F196-B2C0-4F4A-85F0-E1B4C731C039}" presName="sibTransNodeRect" presStyleLbl="alignNode1" presStyleIdx="2" presStyleCnt="3">
        <dgm:presLayoutVars>
          <dgm:chMax val="0"/>
          <dgm:bulletEnabled val="1"/>
        </dgm:presLayoutVars>
      </dgm:prSet>
      <dgm:spPr/>
    </dgm:pt>
    <dgm:pt modelId="{6BDE3519-F834-45E8-9C1D-6131BC03163E}" type="pres">
      <dgm:prSet presAssocID="{B5343DE1-6744-4A31-BA7D-B2CBA6A93B23}" presName="nodeRect" presStyleLbl="alignNode1" presStyleIdx="2" presStyleCnt="3">
        <dgm:presLayoutVars>
          <dgm:bulletEnabled val="1"/>
        </dgm:presLayoutVars>
      </dgm:prSet>
      <dgm:spPr/>
    </dgm:pt>
  </dgm:ptLst>
  <dgm:cxnLst>
    <dgm:cxn modelId="{6AEC2D01-E08A-4BE5-B5A3-EE1D6115D87F}" srcId="{9859B0B8-EC39-455E-82AE-559AA89BC9F1}" destId="{C65E1DDA-3EEB-445D-82AD-264E4510F846}" srcOrd="1" destOrd="0" parTransId="{4C6EFD38-B5A6-4B21-AA6D-5F5A95E5421D}" sibTransId="{6DC71377-967D-44DC-96D3-130123FDCA2C}"/>
    <dgm:cxn modelId="{4EFF7112-D68B-40E6-B77A-8812A40E452A}" type="presOf" srcId="{5AD7F196-B2C0-4F4A-85F0-E1B4C731C039}" destId="{BE336DA3-1C50-4236-94E3-522218A2DB06}" srcOrd="0" destOrd="0" presId="urn:microsoft.com/office/officeart/2016/7/layout/LinearBlockProcessNumbered"/>
    <dgm:cxn modelId="{0B1BAB69-E564-46BC-9F55-90C49021BEE2}" type="presOf" srcId="{9859B0B8-EC39-455E-82AE-559AA89BC9F1}" destId="{377D5407-F89F-4D8B-B4EF-ED13C846F4BD}" srcOrd="0" destOrd="0" presId="urn:microsoft.com/office/officeart/2016/7/layout/LinearBlockProcessNumbered"/>
    <dgm:cxn modelId="{4F9815A2-CDF0-4158-BA86-FE8DC37FF9BE}" type="presOf" srcId="{B5343DE1-6744-4A31-BA7D-B2CBA6A93B23}" destId="{093B753D-A11B-4A99-9DAC-593D5F13B432}" srcOrd="0" destOrd="0" presId="urn:microsoft.com/office/officeart/2016/7/layout/LinearBlockProcessNumbered"/>
    <dgm:cxn modelId="{4FA334A5-F7AD-4856-8892-D62C70192649}" type="presOf" srcId="{E6F17A81-E8C8-409A-A6CC-7CFE1B11AB89}" destId="{0D25952B-8FCD-469D-89A6-7FAC5886C155}" srcOrd="0" destOrd="0" presId="urn:microsoft.com/office/officeart/2016/7/layout/LinearBlockProcessNumbered"/>
    <dgm:cxn modelId="{005972A7-5214-48E0-ACA0-FAE5DCE1BD6F}" type="presOf" srcId="{C65E1DDA-3EEB-445D-82AD-264E4510F846}" destId="{33ACE703-8A89-467A-B12A-451B795BDFFC}" srcOrd="1" destOrd="0" presId="urn:microsoft.com/office/officeart/2016/7/layout/LinearBlockProcessNumbered"/>
    <dgm:cxn modelId="{28C60AB8-E44F-4D1A-B408-6E4CD5BFD461}" type="presOf" srcId="{E6F17A81-E8C8-409A-A6CC-7CFE1B11AB89}" destId="{E6CFDEEA-E925-4CAD-8CF9-677BFFEA66CE}" srcOrd="1" destOrd="0" presId="urn:microsoft.com/office/officeart/2016/7/layout/LinearBlockProcessNumbered"/>
    <dgm:cxn modelId="{A9E762DC-E58F-4FF8-81AB-F5D5F92C04F0}" srcId="{9859B0B8-EC39-455E-82AE-559AA89BC9F1}" destId="{B5343DE1-6744-4A31-BA7D-B2CBA6A93B23}" srcOrd="2" destOrd="0" parTransId="{F357D381-0B8C-4827-8E16-FD13D801FAC0}" sibTransId="{5AD7F196-B2C0-4F4A-85F0-E1B4C731C039}"/>
    <dgm:cxn modelId="{D94C15E4-C830-4FEC-9EB5-3879739226D6}" srcId="{9859B0B8-EC39-455E-82AE-559AA89BC9F1}" destId="{E6F17A81-E8C8-409A-A6CC-7CFE1B11AB89}" srcOrd="0" destOrd="0" parTransId="{F84F7490-E462-4297-8609-01A2FDAAE988}" sibTransId="{E87FF01B-15FB-457E-ACA0-A7924960C136}"/>
    <dgm:cxn modelId="{A5FF08EC-04E8-4ACD-8892-B86D52DFD932}" type="presOf" srcId="{6DC71377-967D-44DC-96D3-130123FDCA2C}" destId="{6A1F1E9C-1967-44B4-8C47-1B07A9455ECA}" srcOrd="0" destOrd="0" presId="urn:microsoft.com/office/officeart/2016/7/layout/LinearBlockProcessNumbered"/>
    <dgm:cxn modelId="{87EC37EE-C12B-4F45-9BD4-11AE1B30B6AD}" type="presOf" srcId="{C65E1DDA-3EEB-445D-82AD-264E4510F846}" destId="{188C5899-0BDD-4A17-BCA5-A19FBA679525}" srcOrd="0" destOrd="0" presId="urn:microsoft.com/office/officeart/2016/7/layout/LinearBlockProcessNumbered"/>
    <dgm:cxn modelId="{C72C59EF-897B-44DF-93C7-83950B15B702}" type="presOf" srcId="{B5343DE1-6744-4A31-BA7D-B2CBA6A93B23}" destId="{6BDE3519-F834-45E8-9C1D-6131BC03163E}" srcOrd="1" destOrd="0" presId="urn:microsoft.com/office/officeart/2016/7/layout/LinearBlockProcessNumbered"/>
    <dgm:cxn modelId="{12DBAEFF-262F-473F-BF0B-8DEE572A45EA}" type="presOf" srcId="{E87FF01B-15FB-457E-ACA0-A7924960C136}" destId="{2774765D-2C69-4119-8DA5-7AC109B5DAE3}" srcOrd="0" destOrd="0" presId="urn:microsoft.com/office/officeart/2016/7/layout/LinearBlockProcessNumbered"/>
    <dgm:cxn modelId="{DD97FCBB-994A-47F4-8F03-D6036C5CD543}" type="presParOf" srcId="{377D5407-F89F-4D8B-B4EF-ED13C846F4BD}" destId="{1571ECD6-C3AA-4F26-9887-ED92A0645B6F}" srcOrd="0" destOrd="0" presId="urn:microsoft.com/office/officeart/2016/7/layout/LinearBlockProcessNumbered"/>
    <dgm:cxn modelId="{5FC2F0BD-C9E0-405D-A84E-CDCFB6B2E5D5}" type="presParOf" srcId="{1571ECD6-C3AA-4F26-9887-ED92A0645B6F}" destId="{0D25952B-8FCD-469D-89A6-7FAC5886C155}" srcOrd="0" destOrd="0" presId="urn:microsoft.com/office/officeart/2016/7/layout/LinearBlockProcessNumbered"/>
    <dgm:cxn modelId="{0B66A9F1-FAC4-4B64-8B54-9C1D1A181188}" type="presParOf" srcId="{1571ECD6-C3AA-4F26-9887-ED92A0645B6F}" destId="{2774765D-2C69-4119-8DA5-7AC109B5DAE3}" srcOrd="1" destOrd="0" presId="urn:microsoft.com/office/officeart/2016/7/layout/LinearBlockProcessNumbered"/>
    <dgm:cxn modelId="{B1777DFD-9146-48A9-AB1A-5D85361A56D4}" type="presParOf" srcId="{1571ECD6-C3AA-4F26-9887-ED92A0645B6F}" destId="{E6CFDEEA-E925-4CAD-8CF9-677BFFEA66CE}" srcOrd="2" destOrd="0" presId="urn:microsoft.com/office/officeart/2016/7/layout/LinearBlockProcessNumbered"/>
    <dgm:cxn modelId="{0DA1ADC2-3A4E-4716-9407-8373D1A7EFCA}" type="presParOf" srcId="{377D5407-F89F-4D8B-B4EF-ED13C846F4BD}" destId="{1934AE59-3982-426E-AED9-92BAE8754350}" srcOrd="1" destOrd="0" presId="urn:microsoft.com/office/officeart/2016/7/layout/LinearBlockProcessNumbered"/>
    <dgm:cxn modelId="{664EC4BC-54DB-48D6-A41B-281392479451}" type="presParOf" srcId="{377D5407-F89F-4D8B-B4EF-ED13C846F4BD}" destId="{BE6AF2AD-A4AB-4AC1-8BBB-74F7ED7CD3BA}" srcOrd="2" destOrd="0" presId="urn:microsoft.com/office/officeart/2016/7/layout/LinearBlockProcessNumbered"/>
    <dgm:cxn modelId="{E53A49DB-E6D7-4077-942C-FBD9575EF1CD}" type="presParOf" srcId="{BE6AF2AD-A4AB-4AC1-8BBB-74F7ED7CD3BA}" destId="{188C5899-0BDD-4A17-BCA5-A19FBA679525}" srcOrd="0" destOrd="0" presId="urn:microsoft.com/office/officeart/2016/7/layout/LinearBlockProcessNumbered"/>
    <dgm:cxn modelId="{0410F0C0-8D1D-434F-9979-9FF2AA820EE3}" type="presParOf" srcId="{BE6AF2AD-A4AB-4AC1-8BBB-74F7ED7CD3BA}" destId="{6A1F1E9C-1967-44B4-8C47-1B07A9455ECA}" srcOrd="1" destOrd="0" presId="urn:microsoft.com/office/officeart/2016/7/layout/LinearBlockProcessNumbered"/>
    <dgm:cxn modelId="{72921425-8A04-483B-9FDC-AF116D230132}" type="presParOf" srcId="{BE6AF2AD-A4AB-4AC1-8BBB-74F7ED7CD3BA}" destId="{33ACE703-8A89-467A-B12A-451B795BDFFC}" srcOrd="2" destOrd="0" presId="urn:microsoft.com/office/officeart/2016/7/layout/LinearBlockProcessNumbered"/>
    <dgm:cxn modelId="{A3870BCF-8FF6-4D5B-A651-A7DAEB123ADC}" type="presParOf" srcId="{377D5407-F89F-4D8B-B4EF-ED13C846F4BD}" destId="{CF8FEC4F-0BE9-4C63-A033-09C409BBB457}" srcOrd="3" destOrd="0" presId="urn:microsoft.com/office/officeart/2016/7/layout/LinearBlockProcessNumbered"/>
    <dgm:cxn modelId="{831A37E3-9651-429D-BCBA-081DDDF79F88}" type="presParOf" srcId="{377D5407-F89F-4D8B-B4EF-ED13C846F4BD}" destId="{3BD195CC-12A3-4E9C-A7BF-849876756533}" srcOrd="4" destOrd="0" presId="urn:microsoft.com/office/officeart/2016/7/layout/LinearBlockProcessNumbered"/>
    <dgm:cxn modelId="{366EFBDE-C9EE-4F6A-AB43-A463D2476387}" type="presParOf" srcId="{3BD195CC-12A3-4E9C-A7BF-849876756533}" destId="{093B753D-A11B-4A99-9DAC-593D5F13B432}" srcOrd="0" destOrd="0" presId="urn:microsoft.com/office/officeart/2016/7/layout/LinearBlockProcessNumbered"/>
    <dgm:cxn modelId="{DF44D4CE-CC2F-4FBB-B548-B3E2C8537ABF}" type="presParOf" srcId="{3BD195CC-12A3-4E9C-A7BF-849876756533}" destId="{BE336DA3-1C50-4236-94E3-522218A2DB06}" srcOrd="1" destOrd="0" presId="urn:microsoft.com/office/officeart/2016/7/layout/LinearBlockProcessNumbered"/>
    <dgm:cxn modelId="{12FF0163-EA81-45B3-AC89-DADF27C4C72C}" type="presParOf" srcId="{3BD195CC-12A3-4E9C-A7BF-849876756533}" destId="{6BDE3519-F834-45E8-9C1D-6131BC03163E}"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A4FC1C-345F-4464-8D8B-64F2A3E8D8B5}" type="doc">
      <dgm:prSet loTypeId="urn:microsoft.com/office/officeart/2009/3/layout/HorizontalOrganizationChart" loCatId="hierarchy" qsTypeId="urn:microsoft.com/office/officeart/2005/8/quickstyle/simple4" qsCatId="simple" csTypeId="urn:microsoft.com/office/officeart/2005/8/colors/accent1_2" csCatId="accent1"/>
      <dgm:spPr/>
      <dgm:t>
        <a:bodyPr/>
        <a:lstStyle/>
        <a:p>
          <a:endParaRPr lang="en-US"/>
        </a:p>
      </dgm:t>
    </dgm:pt>
    <dgm:pt modelId="{81D25F50-1D84-4D4D-8D3C-EFB2C69AD7B8}">
      <dgm:prSet/>
      <dgm:spPr/>
      <dgm:t>
        <a:bodyPr/>
        <a:lstStyle/>
        <a:p>
          <a:r>
            <a:rPr lang="en-US" b="0" i="0"/>
            <a:t>Value</a:t>
          </a:r>
          <a:endParaRPr lang="en-US"/>
        </a:p>
      </dgm:t>
    </dgm:pt>
    <dgm:pt modelId="{1F495EF7-8B8F-4E15-9607-0F91665B9C13}" type="parTrans" cxnId="{2DCB3649-AD8E-4894-8822-AA9277BDE01F}">
      <dgm:prSet/>
      <dgm:spPr/>
      <dgm:t>
        <a:bodyPr/>
        <a:lstStyle/>
        <a:p>
          <a:endParaRPr lang="en-US"/>
        </a:p>
      </dgm:t>
    </dgm:pt>
    <dgm:pt modelId="{2778EBC4-EF79-4AA8-AA69-721C1634C7DD}" type="sibTrans" cxnId="{2DCB3649-AD8E-4894-8822-AA9277BDE01F}">
      <dgm:prSet/>
      <dgm:spPr/>
      <dgm:t>
        <a:bodyPr/>
        <a:lstStyle/>
        <a:p>
          <a:endParaRPr lang="en-US"/>
        </a:p>
      </dgm:t>
    </dgm:pt>
    <dgm:pt modelId="{97E0BAB5-71F0-495D-99DA-3CB0A83FC309}">
      <dgm:prSet/>
      <dgm:spPr/>
      <dgm:t>
        <a:bodyPr/>
        <a:lstStyle/>
        <a:p>
          <a:r>
            <a:rPr lang="en-US" b="0" i="0"/>
            <a:t>Product Loyalty</a:t>
          </a:r>
          <a:endParaRPr lang="en-US"/>
        </a:p>
      </dgm:t>
    </dgm:pt>
    <dgm:pt modelId="{50F40AC5-D867-4766-8DB0-0CED5025248B}" type="parTrans" cxnId="{C4892D65-5DC6-448D-AC83-0F7A681E52A2}">
      <dgm:prSet/>
      <dgm:spPr/>
      <dgm:t>
        <a:bodyPr/>
        <a:lstStyle/>
        <a:p>
          <a:endParaRPr lang="en-US"/>
        </a:p>
      </dgm:t>
    </dgm:pt>
    <dgm:pt modelId="{B54E4D47-1FB0-441D-BB36-20B76AB9EA0D}" type="sibTrans" cxnId="{C4892D65-5DC6-448D-AC83-0F7A681E52A2}">
      <dgm:prSet/>
      <dgm:spPr/>
      <dgm:t>
        <a:bodyPr/>
        <a:lstStyle/>
        <a:p>
          <a:endParaRPr lang="en-US"/>
        </a:p>
      </dgm:t>
    </dgm:pt>
    <dgm:pt modelId="{E6D30235-865F-4DC2-BE9C-2E8ACB3CDA7C}">
      <dgm:prSet/>
      <dgm:spPr/>
      <dgm:t>
        <a:bodyPr/>
        <a:lstStyle/>
        <a:p>
          <a:r>
            <a:rPr lang="en-US" b="0" i="0"/>
            <a:t>Profitability</a:t>
          </a:r>
          <a:endParaRPr lang="en-US"/>
        </a:p>
      </dgm:t>
    </dgm:pt>
    <dgm:pt modelId="{A50AFE0D-A847-4166-8676-E24599370F9E}" type="parTrans" cxnId="{03CD6A1D-FFBD-4807-B818-05714AEFAE8D}">
      <dgm:prSet/>
      <dgm:spPr/>
      <dgm:t>
        <a:bodyPr/>
        <a:lstStyle/>
        <a:p>
          <a:endParaRPr lang="en-US"/>
        </a:p>
      </dgm:t>
    </dgm:pt>
    <dgm:pt modelId="{EB7B2649-E9B6-44F1-9FA3-CC86C8A57565}" type="sibTrans" cxnId="{03CD6A1D-FFBD-4807-B818-05714AEFAE8D}">
      <dgm:prSet/>
      <dgm:spPr/>
      <dgm:t>
        <a:bodyPr/>
        <a:lstStyle/>
        <a:p>
          <a:endParaRPr lang="en-US"/>
        </a:p>
      </dgm:t>
    </dgm:pt>
    <dgm:pt modelId="{6C4B1BD0-FEDC-47AC-82E5-44AC55140DD6}" type="pres">
      <dgm:prSet presAssocID="{D1A4FC1C-345F-4464-8D8B-64F2A3E8D8B5}" presName="hierChild1" presStyleCnt="0">
        <dgm:presLayoutVars>
          <dgm:orgChart val="1"/>
          <dgm:chPref val="1"/>
          <dgm:dir/>
          <dgm:animOne val="branch"/>
          <dgm:animLvl val="lvl"/>
          <dgm:resizeHandles/>
        </dgm:presLayoutVars>
      </dgm:prSet>
      <dgm:spPr/>
    </dgm:pt>
    <dgm:pt modelId="{1B260210-A684-412A-8809-B7C3910B1DA8}" type="pres">
      <dgm:prSet presAssocID="{81D25F50-1D84-4D4D-8D3C-EFB2C69AD7B8}" presName="hierRoot1" presStyleCnt="0">
        <dgm:presLayoutVars>
          <dgm:hierBranch val="init"/>
        </dgm:presLayoutVars>
      </dgm:prSet>
      <dgm:spPr/>
    </dgm:pt>
    <dgm:pt modelId="{2D0E91FB-0E20-4287-AA05-BC3C72E109C8}" type="pres">
      <dgm:prSet presAssocID="{81D25F50-1D84-4D4D-8D3C-EFB2C69AD7B8}" presName="rootComposite1" presStyleCnt="0"/>
      <dgm:spPr/>
    </dgm:pt>
    <dgm:pt modelId="{8F9CB865-24B2-4C83-8410-8564D273EFF9}" type="pres">
      <dgm:prSet presAssocID="{81D25F50-1D84-4D4D-8D3C-EFB2C69AD7B8}" presName="rootText1" presStyleLbl="node0" presStyleIdx="0" presStyleCnt="3">
        <dgm:presLayoutVars>
          <dgm:chPref val="3"/>
        </dgm:presLayoutVars>
      </dgm:prSet>
      <dgm:spPr/>
    </dgm:pt>
    <dgm:pt modelId="{A783CE2C-FA49-4F59-A5CA-2E82B7D95EE9}" type="pres">
      <dgm:prSet presAssocID="{81D25F50-1D84-4D4D-8D3C-EFB2C69AD7B8}" presName="rootConnector1" presStyleLbl="node1" presStyleIdx="0" presStyleCnt="0"/>
      <dgm:spPr/>
    </dgm:pt>
    <dgm:pt modelId="{011017B3-510E-4DA6-A9A2-6690C61C5AAB}" type="pres">
      <dgm:prSet presAssocID="{81D25F50-1D84-4D4D-8D3C-EFB2C69AD7B8}" presName="hierChild2" presStyleCnt="0"/>
      <dgm:spPr/>
    </dgm:pt>
    <dgm:pt modelId="{A7626C41-E315-4C20-A221-785A6E5D6002}" type="pres">
      <dgm:prSet presAssocID="{81D25F50-1D84-4D4D-8D3C-EFB2C69AD7B8}" presName="hierChild3" presStyleCnt="0"/>
      <dgm:spPr/>
    </dgm:pt>
    <dgm:pt modelId="{6C590F44-EB4D-456E-9935-EB503225471D}" type="pres">
      <dgm:prSet presAssocID="{97E0BAB5-71F0-495D-99DA-3CB0A83FC309}" presName="hierRoot1" presStyleCnt="0">
        <dgm:presLayoutVars>
          <dgm:hierBranch val="init"/>
        </dgm:presLayoutVars>
      </dgm:prSet>
      <dgm:spPr/>
    </dgm:pt>
    <dgm:pt modelId="{36C43317-2F36-4BD8-93F9-534D1E7F376F}" type="pres">
      <dgm:prSet presAssocID="{97E0BAB5-71F0-495D-99DA-3CB0A83FC309}" presName="rootComposite1" presStyleCnt="0"/>
      <dgm:spPr/>
    </dgm:pt>
    <dgm:pt modelId="{97DA560C-C98A-45C7-909A-DF2A7E9198B0}" type="pres">
      <dgm:prSet presAssocID="{97E0BAB5-71F0-495D-99DA-3CB0A83FC309}" presName="rootText1" presStyleLbl="node0" presStyleIdx="1" presStyleCnt="3">
        <dgm:presLayoutVars>
          <dgm:chPref val="3"/>
        </dgm:presLayoutVars>
      </dgm:prSet>
      <dgm:spPr/>
    </dgm:pt>
    <dgm:pt modelId="{1B0B4C96-7012-40E9-8D3B-77E551C300D5}" type="pres">
      <dgm:prSet presAssocID="{97E0BAB5-71F0-495D-99DA-3CB0A83FC309}" presName="rootConnector1" presStyleLbl="node1" presStyleIdx="0" presStyleCnt="0"/>
      <dgm:spPr/>
    </dgm:pt>
    <dgm:pt modelId="{AA2B7F4D-F4E9-4B17-95D8-3E375D605D9F}" type="pres">
      <dgm:prSet presAssocID="{97E0BAB5-71F0-495D-99DA-3CB0A83FC309}" presName="hierChild2" presStyleCnt="0"/>
      <dgm:spPr/>
    </dgm:pt>
    <dgm:pt modelId="{A3E162C1-C9D8-45AD-9375-37A1F33177E2}" type="pres">
      <dgm:prSet presAssocID="{97E0BAB5-71F0-495D-99DA-3CB0A83FC309}" presName="hierChild3" presStyleCnt="0"/>
      <dgm:spPr/>
    </dgm:pt>
    <dgm:pt modelId="{2EF81BBD-0722-43D5-BEEA-E91303DC5EF2}" type="pres">
      <dgm:prSet presAssocID="{E6D30235-865F-4DC2-BE9C-2E8ACB3CDA7C}" presName="hierRoot1" presStyleCnt="0">
        <dgm:presLayoutVars>
          <dgm:hierBranch val="init"/>
        </dgm:presLayoutVars>
      </dgm:prSet>
      <dgm:spPr/>
    </dgm:pt>
    <dgm:pt modelId="{DFB6A41B-500B-42C5-824A-2C67F28FADE3}" type="pres">
      <dgm:prSet presAssocID="{E6D30235-865F-4DC2-BE9C-2E8ACB3CDA7C}" presName="rootComposite1" presStyleCnt="0"/>
      <dgm:spPr/>
    </dgm:pt>
    <dgm:pt modelId="{527F11CA-7463-4BC1-82C5-A7235FE4FEA4}" type="pres">
      <dgm:prSet presAssocID="{E6D30235-865F-4DC2-BE9C-2E8ACB3CDA7C}" presName="rootText1" presStyleLbl="node0" presStyleIdx="2" presStyleCnt="3">
        <dgm:presLayoutVars>
          <dgm:chPref val="3"/>
        </dgm:presLayoutVars>
      </dgm:prSet>
      <dgm:spPr/>
    </dgm:pt>
    <dgm:pt modelId="{4C9C9621-B399-4DD2-9A46-DEDC7C9524B9}" type="pres">
      <dgm:prSet presAssocID="{E6D30235-865F-4DC2-BE9C-2E8ACB3CDA7C}" presName="rootConnector1" presStyleLbl="node1" presStyleIdx="0" presStyleCnt="0"/>
      <dgm:spPr/>
    </dgm:pt>
    <dgm:pt modelId="{308108D2-C9C1-4A45-9749-E96123BEB2C6}" type="pres">
      <dgm:prSet presAssocID="{E6D30235-865F-4DC2-BE9C-2E8ACB3CDA7C}" presName="hierChild2" presStyleCnt="0"/>
      <dgm:spPr/>
    </dgm:pt>
    <dgm:pt modelId="{21D565DD-FE6E-4954-826A-57D5BC501933}" type="pres">
      <dgm:prSet presAssocID="{E6D30235-865F-4DC2-BE9C-2E8ACB3CDA7C}" presName="hierChild3" presStyleCnt="0"/>
      <dgm:spPr/>
    </dgm:pt>
  </dgm:ptLst>
  <dgm:cxnLst>
    <dgm:cxn modelId="{228F5C12-0B3B-41D5-A5A2-C072B5F6074A}" type="presOf" srcId="{81D25F50-1D84-4D4D-8D3C-EFB2C69AD7B8}" destId="{8F9CB865-24B2-4C83-8410-8564D273EFF9}" srcOrd="0" destOrd="0" presId="urn:microsoft.com/office/officeart/2009/3/layout/HorizontalOrganizationChart"/>
    <dgm:cxn modelId="{03CD6A1D-FFBD-4807-B818-05714AEFAE8D}" srcId="{D1A4FC1C-345F-4464-8D8B-64F2A3E8D8B5}" destId="{E6D30235-865F-4DC2-BE9C-2E8ACB3CDA7C}" srcOrd="2" destOrd="0" parTransId="{A50AFE0D-A847-4166-8676-E24599370F9E}" sibTransId="{EB7B2649-E9B6-44F1-9FA3-CC86C8A57565}"/>
    <dgm:cxn modelId="{82265027-C83C-48E7-A80F-F3549415495E}" type="presOf" srcId="{97E0BAB5-71F0-495D-99DA-3CB0A83FC309}" destId="{1B0B4C96-7012-40E9-8D3B-77E551C300D5}" srcOrd="1" destOrd="0" presId="urn:microsoft.com/office/officeart/2009/3/layout/HorizontalOrganizationChart"/>
    <dgm:cxn modelId="{B9FFEE30-8760-4193-AD19-28B98A6FEB97}" type="presOf" srcId="{D1A4FC1C-345F-4464-8D8B-64F2A3E8D8B5}" destId="{6C4B1BD0-FEDC-47AC-82E5-44AC55140DD6}" srcOrd="0" destOrd="0" presId="urn:microsoft.com/office/officeart/2009/3/layout/HorizontalOrganizationChart"/>
    <dgm:cxn modelId="{4C0C0462-A3F1-4A73-935B-861FDD150D9F}" type="presOf" srcId="{81D25F50-1D84-4D4D-8D3C-EFB2C69AD7B8}" destId="{A783CE2C-FA49-4F59-A5CA-2E82B7D95EE9}" srcOrd="1" destOrd="0" presId="urn:microsoft.com/office/officeart/2009/3/layout/HorizontalOrganizationChart"/>
    <dgm:cxn modelId="{BC0FAF62-7BC3-44F5-8DB4-9FDBC3766803}" type="presOf" srcId="{E6D30235-865F-4DC2-BE9C-2E8ACB3CDA7C}" destId="{4C9C9621-B399-4DD2-9A46-DEDC7C9524B9}" srcOrd="1" destOrd="0" presId="urn:microsoft.com/office/officeart/2009/3/layout/HorizontalOrganizationChart"/>
    <dgm:cxn modelId="{C4892D65-5DC6-448D-AC83-0F7A681E52A2}" srcId="{D1A4FC1C-345F-4464-8D8B-64F2A3E8D8B5}" destId="{97E0BAB5-71F0-495D-99DA-3CB0A83FC309}" srcOrd="1" destOrd="0" parTransId="{50F40AC5-D867-4766-8DB0-0CED5025248B}" sibTransId="{B54E4D47-1FB0-441D-BB36-20B76AB9EA0D}"/>
    <dgm:cxn modelId="{2DCB3649-AD8E-4894-8822-AA9277BDE01F}" srcId="{D1A4FC1C-345F-4464-8D8B-64F2A3E8D8B5}" destId="{81D25F50-1D84-4D4D-8D3C-EFB2C69AD7B8}" srcOrd="0" destOrd="0" parTransId="{1F495EF7-8B8F-4E15-9607-0F91665B9C13}" sibTransId="{2778EBC4-EF79-4AA8-AA69-721C1634C7DD}"/>
    <dgm:cxn modelId="{D3DFD453-BEC5-489A-8C55-498E8871297D}" type="presOf" srcId="{E6D30235-865F-4DC2-BE9C-2E8ACB3CDA7C}" destId="{527F11CA-7463-4BC1-82C5-A7235FE4FEA4}" srcOrd="0" destOrd="0" presId="urn:microsoft.com/office/officeart/2009/3/layout/HorizontalOrganizationChart"/>
    <dgm:cxn modelId="{01453BD8-1160-48B7-82E0-3508B68EB5FA}" type="presOf" srcId="{97E0BAB5-71F0-495D-99DA-3CB0A83FC309}" destId="{97DA560C-C98A-45C7-909A-DF2A7E9198B0}" srcOrd="0" destOrd="0" presId="urn:microsoft.com/office/officeart/2009/3/layout/HorizontalOrganizationChart"/>
    <dgm:cxn modelId="{014F16F8-819A-48E9-838A-6B685FB0E892}" type="presParOf" srcId="{6C4B1BD0-FEDC-47AC-82E5-44AC55140DD6}" destId="{1B260210-A684-412A-8809-B7C3910B1DA8}" srcOrd="0" destOrd="0" presId="urn:microsoft.com/office/officeart/2009/3/layout/HorizontalOrganizationChart"/>
    <dgm:cxn modelId="{AA38B6E6-93A0-49C7-8FDC-9BF1B322AA8D}" type="presParOf" srcId="{1B260210-A684-412A-8809-B7C3910B1DA8}" destId="{2D0E91FB-0E20-4287-AA05-BC3C72E109C8}" srcOrd="0" destOrd="0" presId="urn:microsoft.com/office/officeart/2009/3/layout/HorizontalOrganizationChart"/>
    <dgm:cxn modelId="{B916F8BA-7B09-4E26-A1F9-9C77241B30C7}" type="presParOf" srcId="{2D0E91FB-0E20-4287-AA05-BC3C72E109C8}" destId="{8F9CB865-24B2-4C83-8410-8564D273EFF9}" srcOrd="0" destOrd="0" presId="urn:microsoft.com/office/officeart/2009/3/layout/HorizontalOrganizationChart"/>
    <dgm:cxn modelId="{D4B40C24-AD35-48C1-BD39-5EE4D41204E2}" type="presParOf" srcId="{2D0E91FB-0E20-4287-AA05-BC3C72E109C8}" destId="{A783CE2C-FA49-4F59-A5CA-2E82B7D95EE9}" srcOrd="1" destOrd="0" presId="urn:microsoft.com/office/officeart/2009/3/layout/HorizontalOrganizationChart"/>
    <dgm:cxn modelId="{D59F9AB1-9581-41BE-9CC2-5360A971B350}" type="presParOf" srcId="{1B260210-A684-412A-8809-B7C3910B1DA8}" destId="{011017B3-510E-4DA6-A9A2-6690C61C5AAB}" srcOrd="1" destOrd="0" presId="urn:microsoft.com/office/officeart/2009/3/layout/HorizontalOrganizationChart"/>
    <dgm:cxn modelId="{037318A8-1381-4ADA-8262-83FAAB8A83E6}" type="presParOf" srcId="{1B260210-A684-412A-8809-B7C3910B1DA8}" destId="{A7626C41-E315-4C20-A221-785A6E5D6002}" srcOrd="2" destOrd="0" presId="urn:microsoft.com/office/officeart/2009/3/layout/HorizontalOrganizationChart"/>
    <dgm:cxn modelId="{EB16FA17-AEAE-49BA-A1AA-B48B9CB8B449}" type="presParOf" srcId="{6C4B1BD0-FEDC-47AC-82E5-44AC55140DD6}" destId="{6C590F44-EB4D-456E-9935-EB503225471D}" srcOrd="1" destOrd="0" presId="urn:microsoft.com/office/officeart/2009/3/layout/HorizontalOrganizationChart"/>
    <dgm:cxn modelId="{4A0637E5-E255-4331-9710-052291D094E5}" type="presParOf" srcId="{6C590F44-EB4D-456E-9935-EB503225471D}" destId="{36C43317-2F36-4BD8-93F9-534D1E7F376F}" srcOrd="0" destOrd="0" presId="urn:microsoft.com/office/officeart/2009/3/layout/HorizontalOrganizationChart"/>
    <dgm:cxn modelId="{FC5C8A06-3FE4-4F88-AC5D-EFB6D1C256ED}" type="presParOf" srcId="{36C43317-2F36-4BD8-93F9-534D1E7F376F}" destId="{97DA560C-C98A-45C7-909A-DF2A7E9198B0}" srcOrd="0" destOrd="0" presId="urn:microsoft.com/office/officeart/2009/3/layout/HorizontalOrganizationChart"/>
    <dgm:cxn modelId="{245A7FF5-6E0C-4F94-9A33-2A4536E32050}" type="presParOf" srcId="{36C43317-2F36-4BD8-93F9-534D1E7F376F}" destId="{1B0B4C96-7012-40E9-8D3B-77E551C300D5}" srcOrd="1" destOrd="0" presId="urn:microsoft.com/office/officeart/2009/3/layout/HorizontalOrganizationChart"/>
    <dgm:cxn modelId="{D30862D1-7E98-4BC1-AF07-36E0E9BDC5C4}" type="presParOf" srcId="{6C590F44-EB4D-456E-9935-EB503225471D}" destId="{AA2B7F4D-F4E9-4B17-95D8-3E375D605D9F}" srcOrd="1" destOrd="0" presId="urn:microsoft.com/office/officeart/2009/3/layout/HorizontalOrganizationChart"/>
    <dgm:cxn modelId="{0A2ED7D9-292B-446B-8983-33221EEA71D8}" type="presParOf" srcId="{6C590F44-EB4D-456E-9935-EB503225471D}" destId="{A3E162C1-C9D8-45AD-9375-37A1F33177E2}" srcOrd="2" destOrd="0" presId="urn:microsoft.com/office/officeart/2009/3/layout/HorizontalOrganizationChart"/>
    <dgm:cxn modelId="{2CA609DE-CED5-4E18-9E44-A788A98E81B3}" type="presParOf" srcId="{6C4B1BD0-FEDC-47AC-82E5-44AC55140DD6}" destId="{2EF81BBD-0722-43D5-BEEA-E91303DC5EF2}" srcOrd="2" destOrd="0" presId="urn:microsoft.com/office/officeart/2009/3/layout/HorizontalOrganizationChart"/>
    <dgm:cxn modelId="{1C4C5E30-C19A-4F22-A15A-3DBC393AAC60}" type="presParOf" srcId="{2EF81BBD-0722-43D5-BEEA-E91303DC5EF2}" destId="{DFB6A41B-500B-42C5-824A-2C67F28FADE3}" srcOrd="0" destOrd="0" presId="urn:microsoft.com/office/officeart/2009/3/layout/HorizontalOrganizationChart"/>
    <dgm:cxn modelId="{AB2F15C5-6E80-46A7-A7EA-D365571D8FD1}" type="presParOf" srcId="{DFB6A41B-500B-42C5-824A-2C67F28FADE3}" destId="{527F11CA-7463-4BC1-82C5-A7235FE4FEA4}" srcOrd="0" destOrd="0" presId="urn:microsoft.com/office/officeart/2009/3/layout/HorizontalOrganizationChart"/>
    <dgm:cxn modelId="{9A7B71AC-FA1D-475A-9FE4-3F3C4762CC2A}" type="presParOf" srcId="{DFB6A41B-500B-42C5-824A-2C67F28FADE3}" destId="{4C9C9621-B399-4DD2-9A46-DEDC7C9524B9}" srcOrd="1" destOrd="0" presId="urn:microsoft.com/office/officeart/2009/3/layout/HorizontalOrganizationChart"/>
    <dgm:cxn modelId="{42D12CAB-5C20-49F9-A383-9E8D5F66B290}" type="presParOf" srcId="{2EF81BBD-0722-43D5-BEEA-E91303DC5EF2}" destId="{308108D2-C9C1-4A45-9749-E96123BEB2C6}" srcOrd="1" destOrd="0" presId="urn:microsoft.com/office/officeart/2009/3/layout/HorizontalOrganizationChart"/>
    <dgm:cxn modelId="{A0659565-94BB-4CED-AE6E-51821A20AFEC}" type="presParOf" srcId="{2EF81BBD-0722-43D5-BEEA-E91303DC5EF2}" destId="{21D565DD-FE6E-4954-826A-57D5BC50193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5952B-8FCD-469D-89A6-7FAC5886C155}">
      <dsp:nvSpPr>
        <dsp:cNvPr id="0" name=""/>
        <dsp:cNvSpPr/>
      </dsp:nvSpPr>
      <dsp:spPr>
        <a:xfrm>
          <a:off x="665" y="14621"/>
          <a:ext cx="2695971" cy="323516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302" tIns="0" rIns="266302" bIns="330200" numCol="1" spcCol="1270" anchor="t" anchorCtr="0">
          <a:noAutofit/>
        </a:bodyPr>
        <a:lstStyle/>
        <a:p>
          <a:pPr marL="0" lvl="0" indent="0" algn="l" defTabSz="755650">
            <a:lnSpc>
              <a:spcPct val="90000"/>
            </a:lnSpc>
            <a:spcBef>
              <a:spcPct val="0"/>
            </a:spcBef>
            <a:spcAft>
              <a:spcPct val="35000"/>
            </a:spcAft>
            <a:buNone/>
          </a:pPr>
          <a:r>
            <a:rPr lang="en-US" sz="1700" b="0" i="0" kern="1200"/>
            <a:t>Brands flagged as both Kroger and non-Kroger (23 out of 256) are categorized based on higher total spend under the respective flag.</a:t>
          </a:r>
          <a:endParaRPr lang="en-US" sz="1700" kern="1200"/>
        </a:p>
      </dsp:txBody>
      <dsp:txXfrm>
        <a:off x="665" y="1308687"/>
        <a:ext cx="2695971" cy="1941099"/>
      </dsp:txXfrm>
    </dsp:sp>
    <dsp:sp modelId="{2774765D-2C69-4119-8DA5-7AC109B5DAE3}">
      <dsp:nvSpPr>
        <dsp:cNvPr id="0" name=""/>
        <dsp:cNvSpPr/>
      </dsp:nvSpPr>
      <dsp:spPr>
        <a:xfrm>
          <a:off x="665" y="14621"/>
          <a:ext cx="2695971" cy="1294066"/>
        </a:xfrm>
        <a:prstGeom prst="rect">
          <a:avLst/>
        </a:prstGeom>
        <a:noFill/>
        <a:ln w="9525" cap="flat" cmpd="sng" algn="ctr">
          <a:noFill/>
          <a:prstDash val="solid"/>
        </a:ln>
        <a:effectLst>
          <a:outerShdw blurRad="40000" dist="23000" dir="5400000" rotWithShape="0">
            <a:srgbClr val="000000">
              <a:alpha val="3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266302" tIns="165100" rIns="266302"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665" y="14621"/>
        <a:ext cx="2695971" cy="1294066"/>
      </dsp:txXfrm>
    </dsp:sp>
    <dsp:sp modelId="{188C5899-0BDD-4A17-BCA5-A19FBA679525}">
      <dsp:nvSpPr>
        <dsp:cNvPr id="0" name=""/>
        <dsp:cNvSpPr/>
      </dsp:nvSpPr>
      <dsp:spPr>
        <a:xfrm>
          <a:off x="2912314" y="14621"/>
          <a:ext cx="2695971" cy="323516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302" tIns="0" rIns="266302" bIns="330200" numCol="1" spcCol="1270" anchor="t" anchorCtr="0">
          <a:noAutofit/>
        </a:bodyPr>
        <a:lstStyle/>
        <a:p>
          <a:pPr marL="0" lvl="0" indent="0" algn="l" defTabSz="755650">
            <a:lnSpc>
              <a:spcPct val="90000"/>
            </a:lnSpc>
            <a:spcBef>
              <a:spcPct val="0"/>
            </a:spcBef>
            <a:spcAft>
              <a:spcPct val="35000"/>
            </a:spcAft>
            <a:buNone/>
          </a:pPr>
          <a:r>
            <a:rPr lang="en-US" sz="1700" b="0" i="0" kern="1200"/>
            <a:t>The brand with a NULL label with a total spend of 3k was excluded from the analysis.</a:t>
          </a:r>
          <a:endParaRPr lang="en-US" sz="1700" kern="1200"/>
        </a:p>
      </dsp:txBody>
      <dsp:txXfrm>
        <a:off x="2912314" y="1308687"/>
        <a:ext cx="2695971" cy="1941099"/>
      </dsp:txXfrm>
    </dsp:sp>
    <dsp:sp modelId="{6A1F1E9C-1967-44B4-8C47-1B07A9455ECA}">
      <dsp:nvSpPr>
        <dsp:cNvPr id="0" name=""/>
        <dsp:cNvSpPr/>
      </dsp:nvSpPr>
      <dsp:spPr>
        <a:xfrm>
          <a:off x="2912314" y="14621"/>
          <a:ext cx="2695971" cy="1294066"/>
        </a:xfrm>
        <a:prstGeom prst="rect">
          <a:avLst/>
        </a:prstGeom>
        <a:noFill/>
        <a:ln w="9525" cap="flat" cmpd="sng" algn="ctr">
          <a:noFill/>
          <a:prstDash val="solid"/>
        </a:ln>
        <a:effectLst>
          <a:outerShdw blurRad="40000" dist="23000" dir="5400000" rotWithShape="0">
            <a:srgbClr val="000000">
              <a:alpha val="3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266302" tIns="165100" rIns="266302"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2912314" y="14621"/>
        <a:ext cx="2695971" cy="1294066"/>
      </dsp:txXfrm>
    </dsp:sp>
    <dsp:sp modelId="{093B753D-A11B-4A99-9DAC-593D5F13B432}">
      <dsp:nvSpPr>
        <dsp:cNvPr id="0" name=""/>
        <dsp:cNvSpPr/>
      </dsp:nvSpPr>
      <dsp:spPr>
        <a:xfrm>
          <a:off x="5823963" y="14621"/>
          <a:ext cx="2695971" cy="323516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302" tIns="0" rIns="266302" bIns="330200" numCol="1" spcCol="1270" anchor="t" anchorCtr="0">
          <a:noAutofit/>
        </a:bodyPr>
        <a:lstStyle/>
        <a:p>
          <a:pPr marL="0" lvl="0" indent="0" algn="l" defTabSz="755650">
            <a:lnSpc>
              <a:spcPct val="90000"/>
            </a:lnSpc>
            <a:spcBef>
              <a:spcPct val="0"/>
            </a:spcBef>
            <a:spcAft>
              <a:spcPct val="35000"/>
            </a:spcAft>
            <a:buNone/>
          </a:pPr>
          <a:r>
            <a:rPr lang="en-US" sz="1700" b="0" i="0" kern="1200"/>
            <a:t>Data for February 2024 was omitted due to its incompleteness.</a:t>
          </a:r>
          <a:endParaRPr lang="en-US" sz="1700" kern="1200"/>
        </a:p>
      </dsp:txBody>
      <dsp:txXfrm>
        <a:off x="5823963" y="1308687"/>
        <a:ext cx="2695971" cy="1941099"/>
      </dsp:txXfrm>
    </dsp:sp>
    <dsp:sp modelId="{BE336DA3-1C50-4236-94E3-522218A2DB06}">
      <dsp:nvSpPr>
        <dsp:cNvPr id="0" name=""/>
        <dsp:cNvSpPr/>
      </dsp:nvSpPr>
      <dsp:spPr>
        <a:xfrm>
          <a:off x="5823963" y="14621"/>
          <a:ext cx="2695971" cy="1294066"/>
        </a:xfrm>
        <a:prstGeom prst="rect">
          <a:avLst/>
        </a:prstGeom>
        <a:noFill/>
        <a:ln w="9525" cap="flat" cmpd="sng" algn="ctr">
          <a:noFill/>
          <a:prstDash val="solid"/>
        </a:ln>
        <a:effectLst>
          <a:outerShdw blurRad="40000" dist="23000" dir="5400000" rotWithShape="0">
            <a:srgbClr val="000000">
              <a:alpha val="3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266302" tIns="165100" rIns="266302"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5823963" y="14621"/>
        <a:ext cx="2695971" cy="12940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CB865-24B2-4C83-8410-8564D273EFF9}">
      <dsp:nvSpPr>
        <dsp:cNvPr id="0" name=""/>
        <dsp:cNvSpPr/>
      </dsp:nvSpPr>
      <dsp:spPr>
        <a:xfrm>
          <a:off x="2861348" y="2426"/>
          <a:ext cx="2797902" cy="85336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b="0" i="0" kern="1200"/>
            <a:t>Value</a:t>
          </a:r>
          <a:endParaRPr lang="en-US" sz="3100" kern="1200"/>
        </a:p>
      </dsp:txBody>
      <dsp:txXfrm>
        <a:off x="2861348" y="2426"/>
        <a:ext cx="2797902" cy="853360"/>
      </dsp:txXfrm>
    </dsp:sp>
    <dsp:sp modelId="{97DA560C-C98A-45C7-909A-DF2A7E9198B0}">
      <dsp:nvSpPr>
        <dsp:cNvPr id="0" name=""/>
        <dsp:cNvSpPr/>
      </dsp:nvSpPr>
      <dsp:spPr>
        <a:xfrm>
          <a:off x="2861348" y="1205523"/>
          <a:ext cx="2797902" cy="85336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b="0" i="0" kern="1200"/>
            <a:t>Product Loyalty</a:t>
          </a:r>
          <a:endParaRPr lang="en-US" sz="3100" kern="1200"/>
        </a:p>
      </dsp:txBody>
      <dsp:txXfrm>
        <a:off x="2861348" y="1205523"/>
        <a:ext cx="2797902" cy="853360"/>
      </dsp:txXfrm>
    </dsp:sp>
    <dsp:sp modelId="{527F11CA-7463-4BC1-82C5-A7235FE4FEA4}">
      <dsp:nvSpPr>
        <dsp:cNvPr id="0" name=""/>
        <dsp:cNvSpPr/>
      </dsp:nvSpPr>
      <dsp:spPr>
        <a:xfrm>
          <a:off x="2861348" y="2408621"/>
          <a:ext cx="2797902" cy="85336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b="0" i="0" kern="1200"/>
            <a:t>Profitability</a:t>
          </a:r>
          <a:endParaRPr lang="en-US" sz="3100" kern="1200"/>
        </a:p>
      </dsp:txBody>
      <dsp:txXfrm>
        <a:off x="2861348" y="2408621"/>
        <a:ext cx="2797902" cy="85336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9fa940987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a9fa940987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166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43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Look to add % of discounts here</a:t>
            </a:r>
          </a:p>
        </p:txBody>
      </p:sp>
    </p:spTree>
    <p:extLst>
      <p:ext uri="{BB962C8B-B14F-4D97-AF65-F5344CB8AC3E}">
        <p14:creationId xmlns:p14="http://schemas.microsoft.com/office/powerpoint/2010/main" val="2685027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915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As we discovered trends and behaviors among our customers, we reflected on our original customer concern of spending more to buy less and ask how we can create value additional value for customers during inflationary periods. We realized that we could create more value for our customers by influencing our customers toward purchasing a more optimal product mix (optimal for who-us or the consumer- yes (both)). By identifying areas in which consumers are willing to trade, we can nudge consumers to trade down creating a more balanced product mix. In turn creating more value for the customer because as they save in the areas they trade down in it creates more opportunity for them to trade up in the categories that are more important to them. Overall creating a more desirable $/value ratio for our customer. </a:t>
            </a:r>
          </a:p>
        </p:txBody>
      </p:sp>
    </p:spTree>
    <p:extLst>
      <p:ext uri="{BB962C8B-B14F-4D97-AF65-F5344CB8AC3E}">
        <p14:creationId xmlns:p14="http://schemas.microsoft.com/office/powerpoint/2010/main" val="1497251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How do we nudge our customers to try KB products in the areas they are willing to trade down? Research suggests that consumers are more willing to try private-label products if they trust and are loyal to a store. This brings us to the next question, How do we create loyalty? We applied our strategy to the Customer Centered loyalty method to model our strategy as the method is based on the needs and wants of the consumer. </a:t>
            </a:r>
          </a:p>
          <a:p>
            <a:pPr marL="0" indent="0">
              <a:buNone/>
            </a:pPr>
            <a:r>
              <a:rPr lang="en-US"/>
              <a:t>Visceral stage- allows for the design of the customer's initial response-this would be determined by our selected products and how we present them- price and quality our the biggest factors here (price is a heuristic for quality) </a:t>
            </a:r>
          </a:p>
          <a:p>
            <a:pPr marL="0" indent="0">
              <a:buNone/>
            </a:pPr>
            <a:r>
              <a:rPr lang="en-US"/>
              <a:t>Behavioral- user interaction- emotional connotation is influenced significantly by convenience and user experience- by providing consistency and addressing customer needs as they interact with our products we can foster a positive user experience</a:t>
            </a:r>
          </a:p>
          <a:p>
            <a:pPr marL="0" indent="0">
              <a:buNone/>
            </a:pPr>
            <a:r>
              <a:rPr lang="en-US"/>
              <a:t>Reflective- utilize customer feedback to connect and encourage loyalty through rewards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9fa94098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9fa94098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By sampling the products we think consumers are willing to trade down on we can create a positive interaction with the customer and the product. As the customer centered design method suggest, price and quality are the biggest factors here. Since price is a heuristic for quality, by running promotions on the sampled products we can create added value for the customers. </a:t>
            </a:r>
          </a:p>
          <a:p>
            <a:pPr marL="0" indent="0">
              <a:buNone/>
            </a:pPr>
            <a:r>
              <a:rPr lang="en-US"/>
              <a:t>How do we know if we are meeting customer expectations and needs? For the customers who purchase the promoted items, they will be promoted to give feedback on the products purchased. By providing this feedback, customers will be rewarded on a points system. As the customers earn points they can redeem the points for a free product. The free product can also been used to influence retention and promotion in identified categories.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Top 5 NB: Soda, berries, snacks, bread, -frozen pizza, yogurt </a:t>
            </a:r>
          </a:p>
        </p:txBody>
      </p:sp>
    </p:spTree>
    <p:extLst>
      <p:ext uri="{BB962C8B-B14F-4D97-AF65-F5344CB8AC3E}">
        <p14:creationId xmlns:p14="http://schemas.microsoft.com/office/powerpoint/2010/main" val="437992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Sampling sales statistics </a:t>
            </a:r>
          </a:p>
          <a:p>
            <a:pPr>
              <a:buNone/>
            </a:pPr>
            <a:r>
              <a:rPr lang="en-US">
                <a:latin typeface="Calibri"/>
                <a:ea typeface="Calibri"/>
                <a:cs typeface="Calibri"/>
              </a:rPr>
              <a:t>Discounted sampled items, total meal cost metrics </a:t>
            </a:r>
          </a:p>
        </p:txBody>
      </p:sp>
    </p:spTree>
    <p:extLst>
      <p:ext uri="{BB962C8B-B14F-4D97-AF65-F5344CB8AC3E}">
        <p14:creationId xmlns:p14="http://schemas.microsoft.com/office/powerpoint/2010/main" val="1535877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Sampling sales statistics </a:t>
            </a:r>
          </a:p>
          <a:p>
            <a:pPr>
              <a:buNone/>
            </a:pPr>
            <a:r>
              <a:rPr lang="en-US">
                <a:latin typeface="Calibri"/>
                <a:ea typeface="Calibri"/>
                <a:cs typeface="Calibri"/>
              </a:rPr>
              <a:t>Discounted sampled items, total meal cost metrics </a:t>
            </a:r>
          </a:p>
        </p:txBody>
      </p:sp>
    </p:spTree>
    <p:extLst>
      <p:ext uri="{BB962C8B-B14F-4D97-AF65-F5344CB8AC3E}">
        <p14:creationId xmlns:p14="http://schemas.microsoft.com/office/powerpoint/2010/main" val="81754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30C620-72DD-4183-97AB-902F79AE84B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341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9fa940987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9fa94098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 more optimal product mix of KB and NB creates more value for our customers </a:t>
            </a:r>
          </a:p>
          <a:p>
            <a:pPr marL="0" indent="0">
              <a:buNone/>
            </a:pPr>
            <a:r>
              <a:rPr lang="en-US"/>
              <a:t>By creating product loyalty to KB you will also create store loyalty </a:t>
            </a:r>
          </a:p>
          <a:p>
            <a:pPr marL="0" indent="0">
              <a:buNone/>
            </a:pPr>
            <a:r>
              <a:rPr lang="en-US"/>
              <a:t>Increasing customer retention increases profitability (increasing retention by 5% can increase profits by 25-95%) </a:t>
            </a:r>
          </a:p>
          <a:p>
            <a:pPr marL="0" indent="0">
              <a:buNone/>
            </a:pPr>
            <a:r>
              <a:rPr lang="en-US"/>
              <a:t> </a:t>
            </a:r>
          </a:p>
          <a:p>
            <a:pPr marL="0" indent="0">
              <a:buNone/>
            </a:pP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a9fa940987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a9fa940987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804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trend suggests that the cost of dining out is experiencing a more notable upward pressure compared to grocery prices.</a:t>
            </a:r>
          </a:p>
          <a:p>
            <a:r>
              <a:rPr lang="en-US"/>
              <a:t>From a consumer perspective, this trend may imply that individuals and families could face higher expenses when dining out compared to preparing meals at home.</a:t>
            </a:r>
          </a:p>
        </p:txBody>
      </p:sp>
    </p:spTree>
    <p:extLst>
      <p:ext uri="{BB962C8B-B14F-4D97-AF65-F5344CB8AC3E}">
        <p14:creationId xmlns:p14="http://schemas.microsoft.com/office/powerpoint/2010/main" val="1992706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a9fa940987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a9fa940987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As we discovered trends and behaviors among our customers, we reflected on our original customer concern of spending more to buy less and ask how we can create value additional value for customers during inflationary periods. We realized that we could create more value for our customers by influencing our customers toward purchasing a more optimal product mix (optimal for who-us or the consumer- yes (both)). By identifying areas in which consumers are willing to trade, we can nudge consumers to trade down creating a more balanced product mix. In turn creating more value for the customer because as they save in the areas they trade down in it creates more opportunity for them to trade up in the categories that are more important to them. Overall creating a more desirable $/value ratio for our customer.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Based on the number of items purchased in comparison </a:t>
            </a:r>
            <a:endParaRPr/>
          </a:p>
        </p:txBody>
      </p:sp>
    </p:spTree>
    <p:extLst>
      <p:ext uri="{BB962C8B-B14F-4D97-AF65-F5344CB8AC3E}">
        <p14:creationId xmlns:p14="http://schemas.microsoft.com/office/powerpoint/2010/main" val="740537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247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954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2">
  <p:cSld name="CUSTOM_10">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730075" y="1631700"/>
            <a:ext cx="4700700" cy="109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1"/>
          <p:cNvSpPr txBox="1">
            <a:spLocks noGrp="1"/>
          </p:cNvSpPr>
          <p:nvPr>
            <p:ph type="subTitle" idx="1"/>
          </p:nvPr>
        </p:nvSpPr>
        <p:spPr>
          <a:xfrm>
            <a:off x="3730075" y="2726700"/>
            <a:ext cx="4700700" cy="861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 name="Google Shape;134;p21"/>
          <p:cNvSpPr/>
          <p:nvPr/>
        </p:nvSpPr>
        <p:spPr>
          <a:xfrm rot="10800000" flipH="1">
            <a:off x="2110925"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0" name="Google Shape;140;p23"/>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717800" y="383175"/>
            <a:ext cx="7708200" cy="740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4" name="Google Shape;144;p24"/>
          <p:cNvSpPr txBox="1">
            <a:spLocks noGrp="1"/>
          </p:cNvSpPr>
          <p:nvPr>
            <p:ph type="subTitle" idx="1"/>
          </p:nvPr>
        </p:nvSpPr>
        <p:spPr>
          <a:xfrm>
            <a:off x="717800" y="1255775"/>
            <a:ext cx="4631700" cy="33981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
        <p:nvSpPr>
          <p:cNvPr id="145" name="Google Shape;145;p24"/>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8" name="Google Shape;148;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49" name="Google Shape;149;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0" name="Google Shape;150;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1" name="Google Shape;151;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2" name="Google Shape;152;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3" name="Google Shape;153;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4" name="Google Shape;154;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46F39-1F4A-4F98-81FA-1DD01923522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423F772-C49A-4272-80CB-00AE158002AE}"/>
              </a:ext>
            </a:extLst>
          </p:cNvPr>
          <p:cNvSpPr>
            <a:spLocks noGrp="1"/>
          </p:cNvSpPr>
          <p:nvPr>
            <p:ph type="subTitle" idx="1"/>
          </p:nvPr>
        </p:nvSpPr>
        <p:spPr>
          <a:xfrm>
            <a:off x="1143000" y="2701528"/>
            <a:ext cx="6858000" cy="1241822"/>
          </a:xfrm>
        </p:spPr>
        <p:txBody>
          <a:bodyPr/>
          <a:lstStyle>
            <a:lvl1pPr marL="0" indent="0" algn="ctr">
              <a:buNone/>
              <a:defRPr sz="1800"/>
            </a:lvl1pPr>
            <a:lvl2pPr marL="342839" indent="0" algn="ctr">
              <a:buNone/>
              <a:defRPr sz="1500"/>
            </a:lvl2pPr>
            <a:lvl3pPr marL="685681" indent="0" algn="ctr">
              <a:buNone/>
              <a:defRPr sz="1350"/>
            </a:lvl3pPr>
            <a:lvl4pPr marL="1028522" indent="0" algn="ctr">
              <a:buNone/>
              <a:defRPr sz="1200"/>
            </a:lvl4pPr>
            <a:lvl5pPr marL="1371362" indent="0" algn="ctr">
              <a:buNone/>
              <a:defRPr sz="1200"/>
            </a:lvl5pPr>
            <a:lvl6pPr marL="1714205" indent="0" algn="ctr">
              <a:buNone/>
              <a:defRPr sz="1200"/>
            </a:lvl6pPr>
            <a:lvl7pPr marL="2057042" indent="0" algn="ctr">
              <a:buNone/>
              <a:defRPr sz="1200"/>
            </a:lvl7pPr>
            <a:lvl8pPr marL="2399880" indent="0" algn="ctr">
              <a:buNone/>
              <a:defRPr sz="1200"/>
            </a:lvl8pPr>
            <a:lvl9pPr marL="2742719"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A644B2C-8E63-401F-8532-95481227F68A}"/>
              </a:ext>
            </a:extLst>
          </p:cNvPr>
          <p:cNvSpPr>
            <a:spLocks noGrp="1"/>
          </p:cNvSpPr>
          <p:nvPr>
            <p:ph type="dt" sz="half" idx="10"/>
          </p:nvPr>
        </p:nvSpPr>
        <p:spPr/>
        <p:txBody>
          <a:bodyPr/>
          <a:lstStyle/>
          <a:p>
            <a:fld id="{5E148E9B-17BE-4D11-A5E2-883800F1DBFC}" type="datetimeFigureOut">
              <a:rPr lang="en-US" smtClean="0"/>
              <a:t>8/16/2024</a:t>
            </a:fld>
            <a:endParaRPr lang="en-US"/>
          </a:p>
        </p:txBody>
      </p:sp>
      <p:sp>
        <p:nvSpPr>
          <p:cNvPr id="5" name="Footer Placeholder 4">
            <a:extLst>
              <a:ext uri="{FF2B5EF4-FFF2-40B4-BE49-F238E27FC236}">
                <a16:creationId xmlns:a16="http://schemas.microsoft.com/office/drawing/2014/main" id="{F81D8EA6-3061-4D80-9BA2-4298BF1BB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12948-5780-4D01-80CD-C998DA28E8B8}"/>
              </a:ext>
            </a:extLst>
          </p:cNvPr>
          <p:cNvSpPr>
            <a:spLocks noGrp="1"/>
          </p:cNvSpPr>
          <p:nvPr>
            <p:ph type="sldNum" sz="quarter" idx="12"/>
          </p:nvPr>
        </p:nvSpPr>
        <p:spPr/>
        <p:txBody>
          <a:bodyPr/>
          <a:lstStyle/>
          <a:p>
            <a:fld id="{C995F2DD-F0BA-49B7-A6EC-58C1C25B6D16}" type="slidenum">
              <a:rPr lang="en-US" smtClean="0"/>
              <a:t>‹#›</a:t>
            </a:fld>
            <a:endParaRPr lang="en-US"/>
          </a:p>
        </p:txBody>
      </p:sp>
    </p:spTree>
    <p:extLst>
      <p:ext uri="{BB962C8B-B14F-4D97-AF65-F5344CB8AC3E}">
        <p14:creationId xmlns:p14="http://schemas.microsoft.com/office/powerpoint/2010/main" val="2651937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ADE95-5B3C-48CF-AA33-B0AB816358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1D198-72A8-41B5-A0E4-ADA91BB470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522A6-B0DD-4B58-86F6-52A75B91DE37}"/>
              </a:ext>
            </a:extLst>
          </p:cNvPr>
          <p:cNvSpPr>
            <a:spLocks noGrp="1"/>
          </p:cNvSpPr>
          <p:nvPr>
            <p:ph type="dt" sz="half" idx="10"/>
          </p:nvPr>
        </p:nvSpPr>
        <p:spPr/>
        <p:txBody>
          <a:bodyPr/>
          <a:lstStyle/>
          <a:p>
            <a:fld id="{5E148E9B-17BE-4D11-A5E2-883800F1DBFC}" type="datetimeFigureOut">
              <a:rPr lang="en-US" smtClean="0"/>
              <a:t>8/16/2024</a:t>
            </a:fld>
            <a:endParaRPr lang="en-US"/>
          </a:p>
        </p:txBody>
      </p:sp>
      <p:sp>
        <p:nvSpPr>
          <p:cNvPr id="5" name="Footer Placeholder 4">
            <a:extLst>
              <a:ext uri="{FF2B5EF4-FFF2-40B4-BE49-F238E27FC236}">
                <a16:creationId xmlns:a16="http://schemas.microsoft.com/office/drawing/2014/main" id="{B39AB02B-E222-4068-A67F-8D34D3A13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47479-2926-462E-8885-F763ED31B3E0}"/>
              </a:ext>
            </a:extLst>
          </p:cNvPr>
          <p:cNvSpPr>
            <a:spLocks noGrp="1"/>
          </p:cNvSpPr>
          <p:nvPr>
            <p:ph type="sldNum" sz="quarter" idx="12"/>
          </p:nvPr>
        </p:nvSpPr>
        <p:spPr/>
        <p:txBody>
          <a:bodyPr/>
          <a:lstStyle/>
          <a:p>
            <a:fld id="{C995F2DD-F0BA-49B7-A6EC-58C1C25B6D16}" type="slidenum">
              <a:rPr lang="en-US" smtClean="0"/>
              <a:t>‹#›</a:t>
            </a:fld>
            <a:endParaRPr lang="en-US"/>
          </a:p>
        </p:txBody>
      </p:sp>
    </p:spTree>
    <p:extLst>
      <p:ext uri="{BB962C8B-B14F-4D97-AF65-F5344CB8AC3E}">
        <p14:creationId xmlns:p14="http://schemas.microsoft.com/office/powerpoint/2010/main" val="7881521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CF31-A829-4ADD-AED1-7786092BFB6D}"/>
              </a:ext>
            </a:extLst>
          </p:cNvPr>
          <p:cNvSpPr>
            <a:spLocks noGrp="1"/>
          </p:cNvSpPr>
          <p:nvPr>
            <p:ph type="title"/>
          </p:nvPr>
        </p:nvSpPr>
        <p:spPr>
          <a:xfrm>
            <a:off x="623888" y="128231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E1D34DE-3D8B-453A-AC42-D45689205D87}"/>
              </a:ext>
            </a:extLst>
          </p:cNvPr>
          <p:cNvSpPr>
            <a:spLocks noGrp="1"/>
          </p:cNvSpPr>
          <p:nvPr>
            <p:ph type="body" idx="1"/>
          </p:nvPr>
        </p:nvSpPr>
        <p:spPr>
          <a:xfrm>
            <a:off x="623888" y="3442108"/>
            <a:ext cx="7886700" cy="1125140"/>
          </a:xfrm>
        </p:spPr>
        <p:txBody>
          <a:bodyPr/>
          <a:lstStyle>
            <a:lvl1pPr marL="0" indent="0">
              <a:buNone/>
              <a:defRPr sz="1800">
                <a:solidFill>
                  <a:schemeClr val="tx1">
                    <a:tint val="75000"/>
                  </a:schemeClr>
                </a:solidFill>
              </a:defRPr>
            </a:lvl1pPr>
            <a:lvl2pPr marL="342839" indent="0">
              <a:buNone/>
              <a:defRPr sz="1500">
                <a:solidFill>
                  <a:schemeClr val="tx1">
                    <a:tint val="75000"/>
                  </a:schemeClr>
                </a:solidFill>
              </a:defRPr>
            </a:lvl2pPr>
            <a:lvl3pPr marL="685681" indent="0">
              <a:buNone/>
              <a:defRPr sz="1350">
                <a:solidFill>
                  <a:schemeClr val="tx1">
                    <a:tint val="75000"/>
                  </a:schemeClr>
                </a:solidFill>
              </a:defRPr>
            </a:lvl3pPr>
            <a:lvl4pPr marL="1028522" indent="0">
              <a:buNone/>
              <a:defRPr sz="1200">
                <a:solidFill>
                  <a:schemeClr val="tx1">
                    <a:tint val="75000"/>
                  </a:schemeClr>
                </a:solidFill>
              </a:defRPr>
            </a:lvl4pPr>
            <a:lvl5pPr marL="1371362" indent="0">
              <a:buNone/>
              <a:defRPr sz="1200">
                <a:solidFill>
                  <a:schemeClr val="tx1">
                    <a:tint val="75000"/>
                  </a:schemeClr>
                </a:solidFill>
              </a:defRPr>
            </a:lvl5pPr>
            <a:lvl6pPr marL="1714205" indent="0">
              <a:buNone/>
              <a:defRPr sz="1200">
                <a:solidFill>
                  <a:schemeClr val="tx1">
                    <a:tint val="75000"/>
                  </a:schemeClr>
                </a:solidFill>
              </a:defRPr>
            </a:lvl6pPr>
            <a:lvl7pPr marL="2057042" indent="0">
              <a:buNone/>
              <a:defRPr sz="1200">
                <a:solidFill>
                  <a:schemeClr val="tx1">
                    <a:tint val="75000"/>
                  </a:schemeClr>
                </a:solidFill>
              </a:defRPr>
            </a:lvl7pPr>
            <a:lvl8pPr marL="2399880" indent="0">
              <a:buNone/>
              <a:defRPr sz="1200">
                <a:solidFill>
                  <a:schemeClr val="tx1">
                    <a:tint val="75000"/>
                  </a:schemeClr>
                </a:solidFill>
              </a:defRPr>
            </a:lvl8pPr>
            <a:lvl9pPr marL="2742719"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30FB16-7F75-445E-A7EA-DA715B9338FB}"/>
              </a:ext>
            </a:extLst>
          </p:cNvPr>
          <p:cNvSpPr>
            <a:spLocks noGrp="1"/>
          </p:cNvSpPr>
          <p:nvPr>
            <p:ph type="dt" sz="half" idx="10"/>
          </p:nvPr>
        </p:nvSpPr>
        <p:spPr/>
        <p:txBody>
          <a:bodyPr/>
          <a:lstStyle/>
          <a:p>
            <a:fld id="{5E148E9B-17BE-4D11-A5E2-883800F1DBFC}" type="datetimeFigureOut">
              <a:rPr lang="en-US" smtClean="0"/>
              <a:t>8/16/2024</a:t>
            </a:fld>
            <a:endParaRPr lang="en-US"/>
          </a:p>
        </p:txBody>
      </p:sp>
      <p:sp>
        <p:nvSpPr>
          <p:cNvPr id="5" name="Footer Placeholder 4">
            <a:extLst>
              <a:ext uri="{FF2B5EF4-FFF2-40B4-BE49-F238E27FC236}">
                <a16:creationId xmlns:a16="http://schemas.microsoft.com/office/drawing/2014/main" id="{5A5778DD-60FB-419F-8043-08DD94123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C73F4-8737-41D3-8EA9-22C627BD38D4}"/>
              </a:ext>
            </a:extLst>
          </p:cNvPr>
          <p:cNvSpPr>
            <a:spLocks noGrp="1"/>
          </p:cNvSpPr>
          <p:nvPr>
            <p:ph type="sldNum" sz="quarter" idx="12"/>
          </p:nvPr>
        </p:nvSpPr>
        <p:spPr/>
        <p:txBody>
          <a:bodyPr/>
          <a:lstStyle/>
          <a:p>
            <a:fld id="{C995F2DD-F0BA-49B7-A6EC-58C1C25B6D16}" type="slidenum">
              <a:rPr lang="en-US" smtClean="0"/>
              <a:t>‹#›</a:t>
            </a:fld>
            <a:endParaRPr lang="en-US"/>
          </a:p>
        </p:txBody>
      </p:sp>
    </p:spTree>
    <p:extLst>
      <p:ext uri="{BB962C8B-B14F-4D97-AF65-F5344CB8AC3E}">
        <p14:creationId xmlns:p14="http://schemas.microsoft.com/office/powerpoint/2010/main" val="3262048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34F18-E3F8-4B84-A2CF-934E8E407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B5A283-9E50-4D8B-81B1-2B261752A90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71C6CE-B9FF-41DF-875B-87D7E19B82E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D0E8EF-7178-41CE-8F7E-83F748B1DE52}"/>
              </a:ext>
            </a:extLst>
          </p:cNvPr>
          <p:cNvSpPr>
            <a:spLocks noGrp="1"/>
          </p:cNvSpPr>
          <p:nvPr>
            <p:ph type="dt" sz="half" idx="10"/>
          </p:nvPr>
        </p:nvSpPr>
        <p:spPr/>
        <p:txBody>
          <a:bodyPr/>
          <a:lstStyle/>
          <a:p>
            <a:fld id="{5E148E9B-17BE-4D11-A5E2-883800F1DBFC}" type="datetimeFigureOut">
              <a:rPr lang="en-US" smtClean="0"/>
              <a:t>8/16/2024</a:t>
            </a:fld>
            <a:endParaRPr lang="en-US"/>
          </a:p>
        </p:txBody>
      </p:sp>
      <p:sp>
        <p:nvSpPr>
          <p:cNvPr id="6" name="Footer Placeholder 5">
            <a:extLst>
              <a:ext uri="{FF2B5EF4-FFF2-40B4-BE49-F238E27FC236}">
                <a16:creationId xmlns:a16="http://schemas.microsoft.com/office/drawing/2014/main" id="{ACD05B67-1C2F-4531-AE16-071110E93E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4ED60-51D0-4218-9584-9AB94C105121}"/>
              </a:ext>
            </a:extLst>
          </p:cNvPr>
          <p:cNvSpPr>
            <a:spLocks noGrp="1"/>
          </p:cNvSpPr>
          <p:nvPr>
            <p:ph type="sldNum" sz="quarter" idx="12"/>
          </p:nvPr>
        </p:nvSpPr>
        <p:spPr/>
        <p:txBody>
          <a:bodyPr/>
          <a:lstStyle/>
          <a:p>
            <a:fld id="{C995F2DD-F0BA-49B7-A6EC-58C1C25B6D16}" type="slidenum">
              <a:rPr lang="en-US" smtClean="0"/>
              <a:t>‹#›</a:t>
            </a:fld>
            <a:endParaRPr lang="en-US"/>
          </a:p>
        </p:txBody>
      </p:sp>
    </p:spTree>
    <p:extLst>
      <p:ext uri="{BB962C8B-B14F-4D97-AF65-F5344CB8AC3E}">
        <p14:creationId xmlns:p14="http://schemas.microsoft.com/office/powerpoint/2010/main" val="1558101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F9864-3867-4ADA-BDE4-B6A26451890C}"/>
              </a:ext>
            </a:extLst>
          </p:cNvPr>
          <p:cNvSpPr>
            <a:spLocks noGrp="1"/>
          </p:cNvSpPr>
          <p:nvPr>
            <p:ph type="title"/>
          </p:nvPr>
        </p:nvSpPr>
        <p:spPr>
          <a:xfrm>
            <a:off x="629841" y="273847"/>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44498C-86B3-415F-8A2E-8C53E740DDD1}"/>
              </a:ext>
            </a:extLst>
          </p:cNvPr>
          <p:cNvSpPr>
            <a:spLocks noGrp="1"/>
          </p:cNvSpPr>
          <p:nvPr>
            <p:ph type="body" idx="1"/>
          </p:nvPr>
        </p:nvSpPr>
        <p:spPr>
          <a:xfrm>
            <a:off x="629842" y="1260872"/>
            <a:ext cx="3868340" cy="617934"/>
          </a:xfrm>
        </p:spPr>
        <p:txBody>
          <a:bodyPr anchor="b"/>
          <a:lstStyle>
            <a:lvl1pPr marL="0" indent="0">
              <a:buNone/>
              <a:defRPr sz="1800" b="1"/>
            </a:lvl1pPr>
            <a:lvl2pPr marL="342839" indent="0">
              <a:buNone/>
              <a:defRPr sz="1500" b="1"/>
            </a:lvl2pPr>
            <a:lvl3pPr marL="685681" indent="0">
              <a:buNone/>
              <a:defRPr sz="1350" b="1"/>
            </a:lvl3pPr>
            <a:lvl4pPr marL="1028522" indent="0">
              <a:buNone/>
              <a:defRPr sz="1200" b="1"/>
            </a:lvl4pPr>
            <a:lvl5pPr marL="1371362" indent="0">
              <a:buNone/>
              <a:defRPr sz="1200" b="1"/>
            </a:lvl5pPr>
            <a:lvl6pPr marL="1714205" indent="0">
              <a:buNone/>
              <a:defRPr sz="1200" b="1"/>
            </a:lvl6pPr>
            <a:lvl7pPr marL="2057042" indent="0">
              <a:buNone/>
              <a:defRPr sz="1200" b="1"/>
            </a:lvl7pPr>
            <a:lvl8pPr marL="2399880" indent="0">
              <a:buNone/>
              <a:defRPr sz="1200" b="1"/>
            </a:lvl8pPr>
            <a:lvl9pPr marL="2742719"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6BACB-F1E7-4CC7-93AE-950A7897B0D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1BF2AF-9D2C-4367-BD3C-3B1996074FED}"/>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2839" indent="0">
              <a:buNone/>
              <a:defRPr sz="1500" b="1"/>
            </a:lvl2pPr>
            <a:lvl3pPr marL="685681" indent="0">
              <a:buNone/>
              <a:defRPr sz="1350" b="1"/>
            </a:lvl3pPr>
            <a:lvl4pPr marL="1028522" indent="0">
              <a:buNone/>
              <a:defRPr sz="1200" b="1"/>
            </a:lvl4pPr>
            <a:lvl5pPr marL="1371362" indent="0">
              <a:buNone/>
              <a:defRPr sz="1200" b="1"/>
            </a:lvl5pPr>
            <a:lvl6pPr marL="1714205" indent="0">
              <a:buNone/>
              <a:defRPr sz="1200" b="1"/>
            </a:lvl6pPr>
            <a:lvl7pPr marL="2057042" indent="0">
              <a:buNone/>
              <a:defRPr sz="1200" b="1"/>
            </a:lvl7pPr>
            <a:lvl8pPr marL="2399880" indent="0">
              <a:buNone/>
              <a:defRPr sz="1200" b="1"/>
            </a:lvl8pPr>
            <a:lvl9pPr marL="2742719"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20CFCE7-4635-479B-BFB6-991A102849B8}"/>
              </a:ext>
            </a:extLst>
          </p:cNvPr>
          <p:cNvSpPr>
            <a:spLocks noGrp="1"/>
          </p:cNvSpPr>
          <p:nvPr>
            <p:ph sz="quarter" idx="4"/>
          </p:nvPr>
        </p:nvSpPr>
        <p:spPr>
          <a:xfrm>
            <a:off x="4629152"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B5BA87-6AC7-4850-A87B-9B67239E99D7}"/>
              </a:ext>
            </a:extLst>
          </p:cNvPr>
          <p:cNvSpPr>
            <a:spLocks noGrp="1"/>
          </p:cNvSpPr>
          <p:nvPr>
            <p:ph type="dt" sz="half" idx="10"/>
          </p:nvPr>
        </p:nvSpPr>
        <p:spPr/>
        <p:txBody>
          <a:bodyPr/>
          <a:lstStyle/>
          <a:p>
            <a:fld id="{5E148E9B-17BE-4D11-A5E2-883800F1DBFC}" type="datetimeFigureOut">
              <a:rPr lang="en-US" smtClean="0"/>
              <a:t>8/16/2024</a:t>
            </a:fld>
            <a:endParaRPr lang="en-US"/>
          </a:p>
        </p:txBody>
      </p:sp>
      <p:sp>
        <p:nvSpPr>
          <p:cNvPr id="8" name="Footer Placeholder 7">
            <a:extLst>
              <a:ext uri="{FF2B5EF4-FFF2-40B4-BE49-F238E27FC236}">
                <a16:creationId xmlns:a16="http://schemas.microsoft.com/office/drawing/2014/main" id="{71AAB99E-2676-4F88-A7BD-2786023D89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97F10F-1125-47D1-88C1-C3726FE19305}"/>
              </a:ext>
            </a:extLst>
          </p:cNvPr>
          <p:cNvSpPr>
            <a:spLocks noGrp="1"/>
          </p:cNvSpPr>
          <p:nvPr>
            <p:ph type="sldNum" sz="quarter" idx="12"/>
          </p:nvPr>
        </p:nvSpPr>
        <p:spPr/>
        <p:txBody>
          <a:bodyPr/>
          <a:lstStyle/>
          <a:p>
            <a:fld id="{C995F2DD-F0BA-49B7-A6EC-58C1C25B6D16}" type="slidenum">
              <a:rPr lang="en-US" smtClean="0"/>
              <a:t>‹#›</a:t>
            </a:fld>
            <a:endParaRPr lang="en-US"/>
          </a:p>
        </p:txBody>
      </p:sp>
    </p:spTree>
    <p:extLst>
      <p:ext uri="{BB962C8B-B14F-4D97-AF65-F5344CB8AC3E}">
        <p14:creationId xmlns:p14="http://schemas.microsoft.com/office/powerpoint/2010/main" val="36364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713225" y="2371675"/>
            <a:ext cx="2987100" cy="127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43"/>
              </a:buClr>
              <a:buSzPts val="1400"/>
              <a:buFont typeface="Quicksand Medium"/>
              <a:buChar char=""/>
              <a:defRPr sz="1400">
                <a:solidFill>
                  <a:schemeClr val="dk1"/>
                </a:solidFill>
              </a:defRPr>
            </a:lvl1pPr>
            <a:lvl2pPr marL="914400" lvl="1" indent="-317500">
              <a:spcBef>
                <a:spcPts val="0"/>
              </a:spcBef>
              <a:spcAft>
                <a:spcPts val="0"/>
              </a:spcAft>
              <a:buClr>
                <a:srgbClr val="000043"/>
              </a:buClr>
              <a:buSzPts val="1400"/>
              <a:buFont typeface="Quicksand Medium"/>
              <a:buChar char="●"/>
              <a:defRPr sz="1200"/>
            </a:lvl2pPr>
            <a:lvl3pPr marL="1371600" lvl="2" indent="-317500">
              <a:spcBef>
                <a:spcPts val="1600"/>
              </a:spcBef>
              <a:spcAft>
                <a:spcPts val="0"/>
              </a:spcAft>
              <a:buClr>
                <a:srgbClr val="000043"/>
              </a:buClr>
              <a:buSzPts val="1400"/>
              <a:buFont typeface="Quicksand Medium"/>
              <a:buChar char="■"/>
              <a:defRPr sz="1200"/>
            </a:lvl3pPr>
            <a:lvl4pPr marL="1828800" lvl="3" indent="-317500">
              <a:spcBef>
                <a:spcPts val="1600"/>
              </a:spcBef>
              <a:spcAft>
                <a:spcPts val="0"/>
              </a:spcAft>
              <a:buClr>
                <a:srgbClr val="000043"/>
              </a:buClr>
              <a:buSzPts val="1400"/>
              <a:buFont typeface="Quicksand Medium"/>
              <a:buChar char="●"/>
              <a:defRPr sz="1200"/>
            </a:lvl4pPr>
            <a:lvl5pPr marL="2286000" lvl="4" indent="-317500">
              <a:spcBef>
                <a:spcPts val="1600"/>
              </a:spcBef>
              <a:spcAft>
                <a:spcPts val="0"/>
              </a:spcAft>
              <a:buClr>
                <a:srgbClr val="000043"/>
              </a:buClr>
              <a:buSzPts val="1400"/>
              <a:buFont typeface="Quicksand Medium"/>
              <a:buChar char="○"/>
              <a:defRPr sz="1200"/>
            </a:lvl5pPr>
            <a:lvl6pPr marL="2743200" lvl="5" indent="-317500">
              <a:spcBef>
                <a:spcPts val="1600"/>
              </a:spcBef>
              <a:spcAft>
                <a:spcPts val="0"/>
              </a:spcAft>
              <a:buClr>
                <a:srgbClr val="000043"/>
              </a:buClr>
              <a:buSzPts val="1400"/>
              <a:buFont typeface="Quicksand Medium"/>
              <a:buChar char="■"/>
              <a:defRPr sz="1200"/>
            </a:lvl6pPr>
            <a:lvl7pPr marL="3200400" lvl="6" indent="-317500">
              <a:spcBef>
                <a:spcPts val="1600"/>
              </a:spcBef>
              <a:spcAft>
                <a:spcPts val="0"/>
              </a:spcAft>
              <a:buClr>
                <a:srgbClr val="000043"/>
              </a:buClr>
              <a:buSzPts val="1400"/>
              <a:buFont typeface="Quicksand Medium"/>
              <a:buChar char="●"/>
              <a:defRPr sz="1200"/>
            </a:lvl7pPr>
            <a:lvl8pPr marL="3657600" lvl="7" indent="-317500">
              <a:spcBef>
                <a:spcPts val="1600"/>
              </a:spcBef>
              <a:spcAft>
                <a:spcPts val="0"/>
              </a:spcAft>
              <a:buClr>
                <a:srgbClr val="000043"/>
              </a:buClr>
              <a:buSzPts val="1400"/>
              <a:buFont typeface="Quicksand Medium"/>
              <a:buChar char="○"/>
              <a:defRPr sz="1200"/>
            </a:lvl8pPr>
            <a:lvl9pPr marL="4114800" lvl="8" indent="-317500">
              <a:spcBef>
                <a:spcPts val="1600"/>
              </a:spcBef>
              <a:spcAft>
                <a:spcPts val="1600"/>
              </a:spcAft>
              <a:buClr>
                <a:srgbClr val="000043"/>
              </a:buClr>
              <a:buSzPts val="1400"/>
              <a:buFont typeface="Quicksand Medium"/>
              <a:buChar char="■"/>
              <a:defRPr sz="1200"/>
            </a:lvl9pPr>
          </a:lstStyle>
          <a:p>
            <a:endParaRPr/>
          </a:p>
        </p:txBody>
      </p:sp>
      <p:sp>
        <p:nvSpPr>
          <p:cNvPr id="24" name="Google Shape;24;p5"/>
          <p:cNvSpPr txBox="1">
            <a:spLocks noGrp="1"/>
          </p:cNvSpPr>
          <p:nvPr>
            <p:ph type="body" idx="2"/>
          </p:nvPr>
        </p:nvSpPr>
        <p:spPr>
          <a:xfrm>
            <a:off x="3962400" y="2371675"/>
            <a:ext cx="2987100" cy="127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43"/>
              </a:buClr>
              <a:buSzPts val="1400"/>
              <a:buFont typeface="Quicksand Medium"/>
              <a:buChar char=""/>
              <a:defRPr sz="1400">
                <a:solidFill>
                  <a:schemeClr val="dk1"/>
                </a:solidFill>
              </a:defRPr>
            </a:lvl1pPr>
            <a:lvl2pPr marL="914400" lvl="1" indent="-317500">
              <a:spcBef>
                <a:spcPts val="0"/>
              </a:spcBef>
              <a:spcAft>
                <a:spcPts val="0"/>
              </a:spcAft>
              <a:buClr>
                <a:srgbClr val="000043"/>
              </a:buClr>
              <a:buSzPts val="1400"/>
              <a:buFont typeface="Quicksand Medium"/>
              <a:buChar char="●"/>
              <a:defRPr sz="1200"/>
            </a:lvl2pPr>
            <a:lvl3pPr marL="1371600" lvl="2" indent="-317500">
              <a:spcBef>
                <a:spcPts val="1600"/>
              </a:spcBef>
              <a:spcAft>
                <a:spcPts val="0"/>
              </a:spcAft>
              <a:buClr>
                <a:srgbClr val="000043"/>
              </a:buClr>
              <a:buSzPts val="1400"/>
              <a:buFont typeface="Quicksand Medium"/>
              <a:buChar char="■"/>
              <a:defRPr sz="1200"/>
            </a:lvl3pPr>
            <a:lvl4pPr marL="1828800" lvl="3" indent="-317500">
              <a:spcBef>
                <a:spcPts val="1600"/>
              </a:spcBef>
              <a:spcAft>
                <a:spcPts val="0"/>
              </a:spcAft>
              <a:buClr>
                <a:srgbClr val="000043"/>
              </a:buClr>
              <a:buSzPts val="1400"/>
              <a:buFont typeface="Quicksand Medium"/>
              <a:buChar char="●"/>
              <a:defRPr sz="1200"/>
            </a:lvl4pPr>
            <a:lvl5pPr marL="2286000" lvl="4" indent="-317500">
              <a:spcBef>
                <a:spcPts val="1600"/>
              </a:spcBef>
              <a:spcAft>
                <a:spcPts val="0"/>
              </a:spcAft>
              <a:buClr>
                <a:srgbClr val="000043"/>
              </a:buClr>
              <a:buSzPts val="1400"/>
              <a:buFont typeface="Quicksand Medium"/>
              <a:buChar char="○"/>
              <a:defRPr sz="1200"/>
            </a:lvl5pPr>
            <a:lvl6pPr marL="2743200" lvl="5" indent="-317500">
              <a:spcBef>
                <a:spcPts val="1600"/>
              </a:spcBef>
              <a:spcAft>
                <a:spcPts val="0"/>
              </a:spcAft>
              <a:buClr>
                <a:srgbClr val="000043"/>
              </a:buClr>
              <a:buSzPts val="1400"/>
              <a:buFont typeface="Quicksand Medium"/>
              <a:buChar char="■"/>
              <a:defRPr sz="1200"/>
            </a:lvl6pPr>
            <a:lvl7pPr marL="3200400" lvl="6" indent="-317500">
              <a:spcBef>
                <a:spcPts val="1600"/>
              </a:spcBef>
              <a:spcAft>
                <a:spcPts val="0"/>
              </a:spcAft>
              <a:buClr>
                <a:srgbClr val="000043"/>
              </a:buClr>
              <a:buSzPts val="1400"/>
              <a:buFont typeface="Quicksand Medium"/>
              <a:buChar char="●"/>
              <a:defRPr sz="1200"/>
            </a:lvl7pPr>
            <a:lvl8pPr marL="3657600" lvl="7" indent="-317500">
              <a:spcBef>
                <a:spcPts val="1600"/>
              </a:spcBef>
              <a:spcAft>
                <a:spcPts val="0"/>
              </a:spcAft>
              <a:buClr>
                <a:srgbClr val="000043"/>
              </a:buClr>
              <a:buSzPts val="1400"/>
              <a:buFont typeface="Quicksand Medium"/>
              <a:buChar char="○"/>
              <a:defRPr sz="1200"/>
            </a:lvl8pPr>
            <a:lvl9pPr marL="4114800" lvl="8" indent="-317500">
              <a:spcBef>
                <a:spcPts val="1600"/>
              </a:spcBef>
              <a:spcAft>
                <a:spcPts val="1600"/>
              </a:spcAft>
              <a:buClr>
                <a:srgbClr val="000043"/>
              </a:buClr>
              <a:buSzPts val="1400"/>
              <a:buFont typeface="Quicksand Medium"/>
              <a:buChar char="■"/>
              <a:defRPr sz="1200"/>
            </a:lvl9pPr>
          </a:lstStyle>
          <a:p>
            <a:endParaRPr/>
          </a:p>
        </p:txBody>
      </p:sp>
      <p:sp>
        <p:nvSpPr>
          <p:cNvPr id="25" name="Google Shape;25;p5"/>
          <p:cNvSpPr txBox="1">
            <a:spLocks noGrp="1"/>
          </p:cNvSpPr>
          <p:nvPr>
            <p:ph type="subTitle" idx="3"/>
          </p:nvPr>
        </p:nvSpPr>
        <p:spPr>
          <a:xfrm>
            <a:off x="713225" y="1925800"/>
            <a:ext cx="2987100" cy="470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6" name="Google Shape;26;p5"/>
          <p:cNvSpPr txBox="1">
            <a:spLocks noGrp="1"/>
          </p:cNvSpPr>
          <p:nvPr>
            <p:ph type="subTitle" idx="4"/>
          </p:nvPr>
        </p:nvSpPr>
        <p:spPr>
          <a:xfrm>
            <a:off x="3962400" y="1925800"/>
            <a:ext cx="2987100" cy="470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 name="Google Shape;27;p5"/>
          <p:cNvSpPr/>
          <p:nvPr/>
        </p:nvSpPr>
        <p:spPr>
          <a:xfrm>
            <a:off x="7520700" y="20511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6304500" y="0"/>
            <a:ext cx="1216200" cy="205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AF25-F066-4DD8-82B6-A20EE3E7DD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1E18E1-C357-40D1-8639-E9D2A1A0CF0D}"/>
              </a:ext>
            </a:extLst>
          </p:cNvPr>
          <p:cNvSpPr>
            <a:spLocks noGrp="1"/>
          </p:cNvSpPr>
          <p:nvPr>
            <p:ph type="dt" sz="half" idx="10"/>
          </p:nvPr>
        </p:nvSpPr>
        <p:spPr/>
        <p:txBody>
          <a:bodyPr/>
          <a:lstStyle/>
          <a:p>
            <a:fld id="{5E148E9B-17BE-4D11-A5E2-883800F1DBFC}" type="datetimeFigureOut">
              <a:rPr lang="en-US" smtClean="0"/>
              <a:t>8/16/2024</a:t>
            </a:fld>
            <a:endParaRPr lang="en-US"/>
          </a:p>
        </p:txBody>
      </p:sp>
      <p:sp>
        <p:nvSpPr>
          <p:cNvPr id="4" name="Footer Placeholder 3">
            <a:extLst>
              <a:ext uri="{FF2B5EF4-FFF2-40B4-BE49-F238E27FC236}">
                <a16:creationId xmlns:a16="http://schemas.microsoft.com/office/drawing/2014/main" id="{3D67D3EC-FA76-44AE-A6E7-92159C4B6E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E93B51-B5BC-4B3A-A35C-8ADFC005EE9E}"/>
              </a:ext>
            </a:extLst>
          </p:cNvPr>
          <p:cNvSpPr>
            <a:spLocks noGrp="1"/>
          </p:cNvSpPr>
          <p:nvPr>
            <p:ph type="sldNum" sz="quarter" idx="12"/>
          </p:nvPr>
        </p:nvSpPr>
        <p:spPr/>
        <p:txBody>
          <a:bodyPr/>
          <a:lstStyle/>
          <a:p>
            <a:fld id="{C995F2DD-F0BA-49B7-A6EC-58C1C25B6D16}" type="slidenum">
              <a:rPr lang="en-US" smtClean="0"/>
              <a:t>‹#›</a:t>
            </a:fld>
            <a:endParaRPr lang="en-US"/>
          </a:p>
        </p:txBody>
      </p:sp>
    </p:spTree>
    <p:extLst>
      <p:ext uri="{BB962C8B-B14F-4D97-AF65-F5344CB8AC3E}">
        <p14:creationId xmlns:p14="http://schemas.microsoft.com/office/powerpoint/2010/main" val="1443778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19BD53-8238-4323-B235-A5173A57F326}"/>
              </a:ext>
            </a:extLst>
          </p:cNvPr>
          <p:cNvSpPr>
            <a:spLocks noGrp="1"/>
          </p:cNvSpPr>
          <p:nvPr>
            <p:ph type="dt" sz="half" idx="10"/>
          </p:nvPr>
        </p:nvSpPr>
        <p:spPr/>
        <p:txBody>
          <a:bodyPr/>
          <a:lstStyle/>
          <a:p>
            <a:fld id="{5E148E9B-17BE-4D11-A5E2-883800F1DBFC}" type="datetimeFigureOut">
              <a:rPr lang="en-US" smtClean="0"/>
              <a:t>8/16/2024</a:t>
            </a:fld>
            <a:endParaRPr lang="en-US"/>
          </a:p>
        </p:txBody>
      </p:sp>
      <p:sp>
        <p:nvSpPr>
          <p:cNvPr id="3" name="Footer Placeholder 2">
            <a:extLst>
              <a:ext uri="{FF2B5EF4-FFF2-40B4-BE49-F238E27FC236}">
                <a16:creationId xmlns:a16="http://schemas.microsoft.com/office/drawing/2014/main" id="{ED830952-05F6-4BEA-BB9B-7CC7F1146C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911579-02B2-47E4-826C-BF2C8A1B522D}"/>
              </a:ext>
            </a:extLst>
          </p:cNvPr>
          <p:cNvSpPr>
            <a:spLocks noGrp="1"/>
          </p:cNvSpPr>
          <p:nvPr>
            <p:ph type="sldNum" sz="quarter" idx="12"/>
          </p:nvPr>
        </p:nvSpPr>
        <p:spPr/>
        <p:txBody>
          <a:bodyPr/>
          <a:lstStyle/>
          <a:p>
            <a:fld id="{C995F2DD-F0BA-49B7-A6EC-58C1C25B6D16}" type="slidenum">
              <a:rPr lang="en-US" smtClean="0"/>
              <a:t>‹#›</a:t>
            </a:fld>
            <a:endParaRPr lang="en-US"/>
          </a:p>
        </p:txBody>
      </p:sp>
    </p:spTree>
    <p:extLst>
      <p:ext uri="{BB962C8B-B14F-4D97-AF65-F5344CB8AC3E}">
        <p14:creationId xmlns:p14="http://schemas.microsoft.com/office/powerpoint/2010/main" val="3341568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6192-C23D-41DD-9272-5E7E90F012D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094D5A3-C5BA-455C-9370-A11631BE45AF}"/>
              </a:ext>
            </a:extLst>
          </p:cNvPr>
          <p:cNvSpPr>
            <a:spLocks noGrp="1"/>
          </p:cNvSpPr>
          <p:nvPr>
            <p:ph idx="1"/>
          </p:nvPr>
        </p:nvSpPr>
        <p:spPr>
          <a:xfrm>
            <a:off x="3887391" y="74058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DF81A9-B769-4B97-9B06-5F63BFCAB19A}"/>
              </a:ext>
            </a:extLst>
          </p:cNvPr>
          <p:cNvSpPr>
            <a:spLocks noGrp="1"/>
          </p:cNvSpPr>
          <p:nvPr>
            <p:ph type="body" sz="half" idx="2"/>
          </p:nvPr>
        </p:nvSpPr>
        <p:spPr>
          <a:xfrm>
            <a:off x="629841" y="1543050"/>
            <a:ext cx="2949178" cy="2858691"/>
          </a:xfrm>
        </p:spPr>
        <p:txBody>
          <a:bodyPr/>
          <a:lstStyle>
            <a:lvl1pPr marL="0" indent="0">
              <a:buNone/>
              <a:defRPr sz="1200"/>
            </a:lvl1pPr>
            <a:lvl2pPr marL="342839" indent="0">
              <a:buNone/>
              <a:defRPr sz="1050"/>
            </a:lvl2pPr>
            <a:lvl3pPr marL="685681" indent="0">
              <a:buNone/>
              <a:defRPr sz="900"/>
            </a:lvl3pPr>
            <a:lvl4pPr marL="1028522" indent="0">
              <a:buNone/>
              <a:defRPr sz="750"/>
            </a:lvl4pPr>
            <a:lvl5pPr marL="1371362" indent="0">
              <a:buNone/>
              <a:defRPr sz="750"/>
            </a:lvl5pPr>
            <a:lvl6pPr marL="1714205" indent="0">
              <a:buNone/>
              <a:defRPr sz="750"/>
            </a:lvl6pPr>
            <a:lvl7pPr marL="2057042" indent="0">
              <a:buNone/>
              <a:defRPr sz="750"/>
            </a:lvl7pPr>
            <a:lvl8pPr marL="2399880" indent="0">
              <a:buNone/>
              <a:defRPr sz="750"/>
            </a:lvl8pPr>
            <a:lvl9pPr marL="2742719"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8E613F9-D816-4584-BE72-DE6CF45F0590}"/>
              </a:ext>
            </a:extLst>
          </p:cNvPr>
          <p:cNvSpPr>
            <a:spLocks noGrp="1"/>
          </p:cNvSpPr>
          <p:nvPr>
            <p:ph type="dt" sz="half" idx="10"/>
          </p:nvPr>
        </p:nvSpPr>
        <p:spPr/>
        <p:txBody>
          <a:bodyPr/>
          <a:lstStyle/>
          <a:p>
            <a:fld id="{5E148E9B-17BE-4D11-A5E2-883800F1DBFC}" type="datetimeFigureOut">
              <a:rPr lang="en-US" smtClean="0"/>
              <a:t>8/16/2024</a:t>
            </a:fld>
            <a:endParaRPr lang="en-US"/>
          </a:p>
        </p:txBody>
      </p:sp>
      <p:sp>
        <p:nvSpPr>
          <p:cNvPr id="6" name="Footer Placeholder 5">
            <a:extLst>
              <a:ext uri="{FF2B5EF4-FFF2-40B4-BE49-F238E27FC236}">
                <a16:creationId xmlns:a16="http://schemas.microsoft.com/office/drawing/2014/main" id="{8C279995-5485-4C31-AFB5-7D3B4EEAD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864BEB-9282-403B-8BB9-D5FE96222A44}"/>
              </a:ext>
            </a:extLst>
          </p:cNvPr>
          <p:cNvSpPr>
            <a:spLocks noGrp="1"/>
          </p:cNvSpPr>
          <p:nvPr>
            <p:ph type="sldNum" sz="quarter" idx="12"/>
          </p:nvPr>
        </p:nvSpPr>
        <p:spPr/>
        <p:txBody>
          <a:bodyPr/>
          <a:lstStyle/>
          <a:p>
            <a:fld id="{C995F2DD-F0BA-49B7-A6EC-58C1C25B6D16}" type="slidenum">
              <a:rPr lang="en-US" smtClean="0"/>
              <a:t>‹#›</a:t>
            </a:fld>
            <a:endParaRPr lang="en-US"/>
          </a:p>
        </p:txBody>
      </p:sp>
    </p:spTree>
    <p:extLst>
      <p:ext uri="{BB962C8B-B14F-4D97-AF65-F5344CB8AC3E}">
        <p14:creationId xmlns:p14="http://schemas.microsoft.com/office/powerpoint/2010/main" val="4098768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EBE2-11F7-419A-926E-8F030642E11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D6993FE-0841-4550-BC9D-4D00405163CF}"/>
              </a:ext>
            </a:extLst>
          </p:cNvPr>
          <p:cNvSpPr>
            <a:spLocks noGrp="1"/>
          </p:cNvSpPr>
          <p:nvPr>
            <p:ph type="pic" idx="1"/>
          </p:nvPr>
        </p:nvSpPr>
        <p:spPr>
          <a:xfrm>
            <a:off x="3887391" y="740580"/>
            <a:ext cx="4629150" cy="3655219"/>
          </a:xfrm>
        </p:spPr>
        <p:txBody>
          <a:bodyPr/>
          <a:lstStyle>
            <a:lvl1pPr marL="0" indent="0">
              <a:buNone/>
              <a:defRPr sz="2400"/>
            </a:lvl1pPr>
            <a:lvl2pPr marL="342839" indent="0">
              <a:buNone/>
              <a:defRPr sz="2100"/>
            </a:lvl2pPr>
            <a:lvl3pPr marL="685681" indent="0">
              <a:buNone/>
              <a:defRPr sz="1800"/>
            </a:lvl3pPr>
            <a:lvl4pPr marL="1028522" indent="0">
              <a:buNone/>
              <a:defRPr sz="1500"/>
            </a:lvl4pPr>
            <a:lvl5pPr marL="1371362" indent="0">
              <a:buNone/>
              <a:defRPr sz="1500"/>
            </a:lvl5pPr>
            <a:lvl6pPr marL="1714205" indent="0">
              <a:buNone/>
              <a:defRPr sz="1500"/>
            </a:lvl6pPr>
            <a:lvl7pPr marL="2057042" indent="0">
              <a:buNone/>
              <a:defRPr sz="1500"/>
            </a:lvl7pPr>
            <a:lvl8pPr marL="2399880" indent="0">
              <a:buNone/>
              <a:defRPr sz="1500"/>
            </a:lvl8pPr>
            <a:lvl9pPr marL="2742719" indent="0">
              <a:buNone/>
              <a:defRPr sz="1500"/>
            </a:lvl9pPr>
          </a:lstStyle>
          <a:p>
            <a:endParaRPr lang="en-US"/>
          </a:p>
        </p:txBody>
      </p:sp>
      <p:sp>
        <p:nvSpPr>
          <p:cNvPr id="4" name="Text Placeholder 3">
            <a:extLst>
              <a:ext uri="{FF2B5EF4-FFF2-40B4-BE49-F238E27FC236}">
                <a16:creationId xmlns:a16="http://schemas.microsoft.com/office/drawing/2014/main" id="{95294792-A839-499E-B0D0-51BD5F6BE826}"/>
              </a:ext>
            </a:extLst>
          </p:cNvPr>
          <p:cNvSpPr>
            <a:spLocks noGrp="1"/>
          </p:cNvSpPr>
          <p:nvPr>
            <p:ph type="body" sz="half" idx="2"/>
          </p:nvPr>
        </p:nvSpPr>
        <p:spPr>
          <a:xfrm>
            <a:off x="629841" y="1543050"/>
            <a:ext cx="2949178" cy="2858691"/>
          </a:xfrm>
        </p:spPr>
        <p:txBody>
          <a:bodyPr/>
          <a:lstStyle>
            <a:lvl1pPr marL="0" indent="0">
              <a:buNone/>
              <a:defRPr sz="1200"/>
            </a:lvl1pPr>
            <a:lvl2pPr marL="342839" indent="0">
              <a:buNone/>
              <a:defRPr sz="1050"/>
            </a:lvl2pPr>
            <a:lvl3pPr marL="685681" indent="0">
              <a:buNone/>
              <a:defRPr sz="900"/>
            </a:lvl3pPr>
            <a:lvl4pPr marL="1028522" indent="0">
              <a:buNone/>
              <a:defRPr sz="750"/>
            </a:lvl4pPr>
            <a:lvl5pPr marL="1371362" indent="0">
              <a:buNone/>
              <a:defRPr sz="750"/>
            </a:lvl5pPr>
            <a:lvl6pPr marL="1714205" indent="0">
              <a:buNone/>
              <a:defRPr sz="750"/>
            </a:lvl6pPr>
            <a:lvl7pPr marL="2057042" indent="0">
              <a:buNone/>
              <a:defRPr sz="750"/>
            </a:lvl7pPr>
            <a:lvl8pPr marL="2399880" indent="0">
              <a:buNone/>
              <a:defRPr sz="750"/>
            </a:lvl8pPr>
            <a:lvl9pPr marL="2742719"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F282518-5D53-4F37-9080-07BCE557A66B}"/>
              </a:ext>
            </a:extLst>
          </p:cNvPr>
          <p:cNvSpPr>
            <a:spLocks noGrp="1"/>
          </p:cNvSpPr>
          <p:nvPr>
            <p:ph type="dt" sz="half" idx="10"/>
          </p:nvPr>
        </p:nvSpPr>
        <p:spPr/>
        <p:txBody>
          <a:bodyPr/>
          <a:lstStyle/>
          <a:p>
            <a:fld id="{5E148E9B-17BE-4D11-A5E2-883800F1DBFC}" type="datetimeFigureOut">
              <a:rPr lang="en-US" smtClean="0"/>
              <a:t>8/16/2024</a:t>
            </a:fld>
            <a:endParaRPr lang="en-US"/>
          </a:p>
        </p:txBody>
      </p:sp>
      <p:sp>
        <p:nvSpPr>
          <p:cNvPr id="6" name="Footer Placeholder 5">
            <a:extLst>
              <a:ext uri="{FF2B5EF4-FFF2-40B4-BE49-F238E27FC236}">
                <a16:creationId xmlns:a16="http://schemas.microsoft.com/office/drawing/2014/main" id="{BA385796-D249-4D19-9652-8A5B300A38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2E244-020D-4E52-9ECF-FA1EFEC1D16F}"/>
              </a:ext>
            </a:extLst>
          </p:cNvPr>
          <p:cNvSpPr>
            <a:spLocks noGrp="1"/>
          </p:cNvSpPr>
          <p:nvPr>
            <p:ph type="sldNum" sz="quarter" idx="12"/>
          </p:nvPr>
        </p:nvSpPr>
        <p:spPr/>
        <p:txBody>
          <a:bodyPr/>
          <a:lstStyle/>
          <a:p>
            <a:fld id="{C995F2DD-F0BA-49B7-A6EC-58C1C25B6D16}" type="slidenum">
              <a:rPr lang="en-US" smtClean="0"/>
              <a:t>‹#›</a:t>
            </a:fld>
            <a:endParaRPr lang="en-US"/>
          </a:p>
        </p:txBody>
      </p:sp>
    </p:spTree>
    <p:extLst>
      <p:ext uri="{BB962C8B-B14F-4D97-AF65-F5344CB8AC3E}">
        <p14:creationId xmlns:p14="http://schemas.microsoft.com/office/powerpoint/2010/main" val="1087993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BC17-5B85-472A-8A49-9D0DE74AF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10E5D4-36C6-4EAC-8E33-12B310BDF2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F2C619-4EED-461E-B01F-A8ADA2FAAA7D}"/>
              </a:ext>
            </a:extLst>
          </p:cNvPr>
          <p:cNvSpPr>
            <a:spLocks noGrp="1"/>
          </p:cNvSpPr>
          <p:nvPr>
            <p:ph type="dt" sz="half" idx="10"/>
          </p:nvPr>
        </p:nvSpPr>
        <p:spPr/>
        <p:txBody>
          <a:bodyPr/>
          <a:lstStyle/>
          <a:p>
            <a:fld id="{5E148E9B-17BE-4D11-A5E2-883800F1DBFC}" type="datetimeFigureOut">
              <a:rPr lang="en-US" smtClean="0"/>
              <a:t>8/16/2024</a:t>
            </a:fld>
            <a:endParaRPr lang="en-US"/>
          </a:p>
        </p:txBody>
      </p:sp>
      <p:sp>
        <p:nvSpPr>
          <p:cNvPr id="5" name="Footer Placeholder 4">
            <a:extLst>
              <a:ext uri="{FF2B5EF4-FFF2-40B4-BE49-F238E27FC236}">
                <a16:creationId xmlns:a16="http://schemas.microsoft.com/office/drawing/2014/main" id="{3BE66361-0B8C-4023-A7B3-FF5B473EA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08657-1E11-4289-9C89-8AC73A30F288}"/>
              </a:ext>
            </a:extLst>
          </p:cNvPr>
          <p:cNvSpPr>
            <a:spLocks noGrp="1"/>
          </p:cNvSpPr>
          <p:nvPr>
            <p:ph type="sldNum" sz="quarter" idx="12"/>
          </p:nvPr>
        </p:nvSpPr>
        <p:spPr/>
        <p:txBody>
          <a:bodyPr/>
          <a:lstStyle/>
          <a:p>
            <a:fld id="{C995F2DD-F0BA-49B7-A6EC-58C1C25B6D16}" type="slidenum">
              <a:rPr lang="en-US" smtClean="0"/>
              <a:t>‹#›</a:t>
            </a:fld>
            <a:endParaRPr lang="en-US"/>
          </a:p>
        </p:txBody>
      </p:sp>
    </p:spTree>
    <p:extLst>
      <p:ext uri="{BB962C8B-B14F-4D97-AF65-F5344CB8AC3E}">
        <p14:creationId xmlns:p14="http://schemas.microsoft.com/office/powerpoint/2010/main" val="3956268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AB07C3-35A9-4648-9A30-7661663BC5E9}"/>
              </a:ext>
            </a:extLst>
          </p:cNvPr>
          <p:cNvSpPr>
            <a:spLocks noGrp="1"/>
          </p:cNvSpPr>
          <p:nvPr>
            <p:ph type="title" orient="vert"/>
          </p:nvPr>
        </p:nvSpPr>
        <p:spPr>
          <a:xfrm>
            <a:off x="6543676"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C3FC1A-A7B5-4D55-9231-FB7D7C74782E}"/>
              </a:ext>
            </a:extLst>
          </p:cNvPr>
          <p:cNvSpPr>
            <a:spLocks noGrp="1"/>
          </p:cNvSpPr>
          <p:nvPr>
            <p:ph type="body" orient="vert" idx="1"/>
          </p:nvPr>
        </p:nvSpPr>
        <p:spPr>
          <a:xfrm>
            <a:off x="628652"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DD4CA-6FC6-4E92-9ACD-0358077EACCE}"/>
              </a:ext>
            </a:extLst>
          </p:cNvPr>
          <p:cNvSpPr>
            <a:spLocks noGrp="1"/>
          </p:cNvSpPr>
          <p:nvPr>
            <p:ph type="dt" sz="half" idx="10"/>
          </p:nvPr>
        </p:nvSpPr>
        <p:spPr/>
        <p:txBody>
          <a:bodyPr/>
          <a:lstStyle/>
          <a:p>
            <a:fld id="{5E148E9B-17BE-4D11-A5E2-883800F1DBFC}" type="datetimeFigureOut">
              <a:rPr lang="en-US" smtClean="0"/>
              <a:t>8/16/2024</a:t>
            </a:fld>
            <a:endParaRPr lang="en-US"/>
          </a:p>
        </p:txBody>
      </p:sp>
      <p:sp>
        <p:nvSpPr>
          <p:cNvPr id="5" name="Footer Placeholder 4">
            <a:extLst>
              <a:ext uri="{FF2B5EF4-FFF2-40B4-BE49-F238E27FC236}">
                <a16:creationId xmlns:a16="http://schemas.microsoft.com/office/drawing/2014/main" id="{AEAEC333-9273-423D-876D-452CF7B14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9D385F-3450-451B-8561-78961DB4394F}"/>
              </a:ext>
            </a:extLst>
          </p:cNvPr>
          <p:cNvSpPr>
            <a:spLocks noGrp="1"/>
          </p:cNvSpPr>
          <p:nvPr>
            <p:ph type="sldNum" sz="quarter" idx="12"/>
          </p:nvPr>
        </p:nvSpPr>
        <p:spPr/>
        <p:txBody>
          <a:bodyPr/>
          <a:lstStyle/>
          <a:p>
            <a:fld id="{C995F2DD-F0BA-49B7-A6EC-58C1C25B6D16}" type="slidenum">
              <a:rPr lang="en-US" smtClean="0"/>
              <a:t>‹#›</a:t>
            </a:fld>
            <a:endParaRPr lang="en-US"/>
          </a:p>
        </p:txBody>
      </p:sp>
    </p:spTree>
    <p:extLst>
      <p:ext uri="{BB962C8B-B14F-4D97-AF65-F5344CB8AC3E}">
        <p14:creationId xmlns:p14="http://schemas.microsoft.com/office/powerpoint/2010/main" val="19287404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w/ Text">
    <p:spTree>
      <p:nvGrpSpPr>
        <p:cNvPr id="1" name=""/>
        <p:cNvGrpSpPr/>
        <p:nvPr/>
      </p:nvGrpSpPr>
      <p:grpSpPr>
        <a:xfrm>
          <a:off x="0" y="0"/>
          <a:ext cx="0" cy="0"/>
          <a:chOff x="0" y="0"/>
          <a:chExt cx="0" cy="0"/>
        </a:xfrm>
      </p:grpSpPr>
      <p:sp>
        <p:nvSpPr>
          <p:cNvPr id="6" name="Chart Placeholder 5"/>
          <p:cNvSpPr>
            <a:spLocks noGrp="1"/>
          </p:cNvSpPr>
          <p:nvPr>
            <p:ph type="chart" sz="quarter" idx="67"/>
          </p:nvPr>
        </p:nvSpPr>
        <p:spPr>
          <a:xfrm>
            <a:off x="628815" y="1123109"/>
            <a:ext cx="7886372" cy="3295650"/>
          </a:xfrm>
          <a:prstGeom prst="rect">
            <a:avLst/>
          </a:prstGeom>
        </p:spPr>
        <p:txBody>
          <a:bodyPr/>
          <a:lstStyle>
            <a:lvl1pPr>
              <a:defRPr b="0" i="0"/>
            </a:lvl1pPr>
          </a:lstStyle>
          <a:p>
            <a:r>
              <a:rPr lang="en-US"/>
              <a:t>Click icon to add chart</a:t>
            </a:r>
          </a:p>
        </p:txBody>
      </p:sp>
      <p:sp>
        <p:nvSpPr>
          <p:cNvPr id="8" name="Title Placeholder 1">
            <a:extLst>
              <a:ext uri="{FF2B5EF4-FFF2-40B4-BE49-F238E27FC236}">
                <a16:creationId xmlns:a16="http://schemas.microsoft.com/office/drawing/2014/main" id="{98ADE89F-5FDA-294C-9B21-9A6B9B5A94C7}"/>
              </a:ext>
            </a:extLst>
          </p:cNvPr>
          <p:cNvSpPr>
            <a:spLocks noGrp="1"/>
          </p:cNvSpPr>
          <p:nvPr>
            <p:ph type="title" hasCustomPrompt="1"/>
          </p:nvPr>
        </p:nvSpPr>
        <p:spPr>
          <a:xfrm>
            <a:off x="628815" y="370975"/>
            <a:ext cx="7886372" cy="381501"/>
          </a:xfrm>
          <a:prstGeom prst="rect">
            <a:avLst/>
          </a:prstGeom>
        </p:spPr>
        <p:txBody>
          <a:bodyPr vert="horz" lIns="91440" tIns="45720" rIns="91440" bIns="45720" rtlCol="0" anchor="t" anchorCtr="0">
            <a:noAutofit/>
          </a:bodyPr>
          <a:lstStyle>
            <a:lvl1pPr algn="ctr">
              <a:defRPr sz="2498" b="1" i="0" cap="none" spc="0" baseline="0">
                <a:solidFill>
                  <a:srgbClr val="56565B"/>
                </a:solidFill>
                <a:latin typeface="Franklin Gothic Medium" panose="020B0603020102020204" pitchFamily="34" charset="0"/>
                <a:ea typeface="Franklin Gothic Medium" panose="020B0603020102020204" pitchFamily="34" charset="0"/>
                <a:cs typeface="Franklin Gothic Medium" panose="020B0603020102020204" pitchFamily="34" charset="0"/>
              </a:defRPr>
            </a:lvl1pPr>
          </a:lstStyle>
          <a:p>
            <a:r>
              <a:rPr lang="en-US"/>
              <a:t>CLICK TO EDIT THIS TITLE STYLE</a:t>
            </a:r>
          </a:p>
        </p:txBody>
      </p:sp>
      <p:sp>
        <p:nvSpPr>
          <p:cNvPr id="9" name="Text Placeholder 19">
            <a:extLst>
              <a:ext uri="{FF2B5EF4-FFF2-40B4-BE49-F238E27FC236}">
                <a16:creationId xmlns:a16="http://schemas.microsoft.com/office/drawing/2014/main" id="{C04BD347-3317-D84F-B7DB-B942F2D9F02C}"/>
              </a:ext>
            </a:extLst>
          </p:cNvPr>
          <p:cNvSpPr>
            <a:spLocks noGrp="1"/>
          </p:cNvSpPr>
          <p:nvPr>
            <p:ph type="body" sz="quarter" idx="65" hasCustomPrompt="1"/>
          </p:nvPr>
        </p:nvSpPr>
        <p:spPr>
          <a:xfrm>
            <a:off x="628815" y="799258"/>
            <a:ext cx="7886372" cy="277070"/>
          </a:xfrm>
          <a:prstGeom prst="rect">
            <a:avLst/>
          </a:prstGeom>
        </p:spPr>
        <p:txBody>
          <a:bodyPr>
            <a:normAutofit/>
          </a:bodyPr>
          <a:lstStyle>
            <a:lvl1pPr marL="0" indent="0" algn="ctr">
              <a:buFontTx/>
              <a:buNone/>
              <a:defRPr sz="1499" b="0" i="0" cap="none" spc="0" baseline="0">
                <a:solidFill>
                  <a:srgbClr val="56565B"/>
                </a:solidFill>
              </a:defRPr>
            </a:lvl1pPr>
            <a:lvl2pPr marL="342609" indent="0" algn="ctr">
              <a:buFontTx/>
              <a:buNone/>
              <a:defRPr/>
            </a:lvl2pPr>
            <a:lvl3pPr marL="685217" indent="0" algn="ctr">
              <a:buFontTx/>
              <a:buNone/>
              <a:defRPr/>
            </a:lvl3pPr>
            <a:lvl4pPr marL="1027825" indent="0" algn="ctr">
              <a:buFontTx/>
              <a:buNone/>
              <a:defRPr/>
            </a:lvl4pPr>
            <a:lvl5pPr marL="1370433" indent="0" algn="ctr">
              <a:buFontTx/>
              <a:buNone/>
              <a:defRPr/>
            </a:lvl5pPr>
          </a:lstStyle>
          <a:p>
            <a:pPr lvl="0"/>
            <a:r>
              <a:rPr lang="en-US"/>
              <a:t>Click to edit this style</a:t>
            </a:r>
          </a:p>
        </p:txBody>
      </p:sp>
    </p:spTree>
    <p:extLst>
      <p:ext uri="{BB962C8B-B14F-4D97-AF65-F5344CB8AC3E}">
        <p14:creationId xmlns:p14="http://schemas.microsoft.com/office/powerpoint/2010/main" val="3697793684"/>
      </p:ext>
    </p:extLst>
  </p:cSld>
  <p:clrMapOvr>
    <a:masterClrMapping/>
  </p:clrMapOvr>
  <p:transition spd="med">
    <p:fade thruBlk="1"/>
  </p:transition>
  <p:extLst>
    <p:ext uri="{DCECCB84-F9BA-43D5-87BE-67443E8EF086}">
      <p15:sldGuideLst xmlns:p15="http://schemas.microsoft.com/office/powerpoint/2012/main">
        <p15:guide id="1" orient="horz" pos="4705">
          <p15:clr>
            <a:srgbClr val="FBAE40"/>
          </p15:clr>
        </p15:guide>
        <p15:guide id="2" pos="767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Image">
    <p:spTree>
      <p:nvGrpSpPr>
        <p:cNvPr id="1" name=""/>
        <p:cNvGrpSpPr/>
        <p:nvPr/>
      </p:nvGrpSpPr>
      <p:grpSpPr>
        <a:xfrm>
          <a:off x="0" y="0"/>
          <a:ext cx="0" cy="0"/>
          <a:chOff x="0" y="0"/>
          <a:chExt cx="0" cy="0"/>
        </a:xfrm>
      </p:grpSpPr>
      <p:sp>
        <p:nvSpPr>
          <p:cNvPr id="6" name="Text Placeholder 5"/>
          <p:cNvSpPr>
            <a:spLocks noGrp="1"/>
          </p:cNvSpPr>
          <p:nvPr>
            <p:ph type="body" sz="quarter" idx="14" hasCustomPrompt="1"/>
          </p:nvPr>
        </p:nvSpPr>
        <p:spPr>
          <a:xfrm>
            <a:off x="503140" y="452304"/>
            <a:ext cx="3389045" cy="770209"/>
          </a:xfrm>
          <a:prstGeom prst="rect">
            <a:avLst/>
          </a:prstGeom>
        </p:spPr>
        <p:txBody>
          <a:bodyPr anchor="ctr">
            <a:noAutofit/>
          </a:bodyPr>
          <a:lstStyle>
            <a:lvl1pPr marL="0" indent="0" algn="l">
              <a:lnSpc>
                <a:spcPts val="2198"/>
              </a:lnSpc>
              <a:spcBef>
                <a:spcPts val="0"/>
              </a:spcBef>
              <a:spcAft>
                <a:spcPts val="0"/>
              </a:spcAft>
              <a:buFontTx/>
              <a:buNone/>
              <a:defRPr sz="2498" b="1" i="0" cap="none" spc="113" baseline="0">
                <a:solidFill>
                  <a:srgbClr val="56565B"/>
                </a:solidFill>
                <a:latin typeface="Franklin Gothic Medium" panose="020B0603020102020204" pitchFamily="34" charset="0"/>
                <a:ea typeface="Franklin Gothic Medium" panose="020B0603020102020204" pitchFamily="34" charset="0"/>
                <a:cs typeface="Franklin Gothic Medium" panose="020B0603020102020204" pitchFamily="34" charset="0"/>
              </a:defRPr>
            </a:lvl1pPr>
          </a:lstStyle>
          <a:p>
            <a:pPr lvl="0"/>
            <a:r>
              <a:rPr lang="en-US"/>
              <a:t>HEADLINE WITH TWO </a:t>
            </a:r>
            <a:br>
              <a:rPr lang="en-US"/>
            </a:br>
            <a:r>
              <a:rPr lang="en-US"/>
              <a:t>LINES IF NECESSARY</a:t>
            </a:r>
          </a:p>
        </p:txBody>
      </p:sp>
      <p:sp>
        <p:nvSpPr>
          <p:cNvPr id="25" name="Text Placeholder 16"/>
          <p:cNvSpPr>
            <a:spLocks noGrp="1"/>
          </p:cNvSpPr>
          <p:nvPr>
            <p:ph type="body" sz="quarter" idx="11"/>
          </p:nvPr>
        </p:nvSpPr>
        <p:spPr>
          <a:xfrm>
            <a:off x="499572" y="1311968"/>
            <a:ext cx="3497000" cy="2869510"/>
          </a:xfrm>
          <a:prstGeom prst="rect">
            <a:avLst/>
          </a:prstGeom>
        </p:spPr>
        <p:txBody>
          <a:bodyPr>
            <a:normAutofit/>
          </a:bodyPr>
          <a:lstStyle>
            <a:lvl1pPr marL="0" indent="0" algn="l">
              <a:lnSpc>
                <a:spcPct val="100000"/>
              </a:lnSpc>
              <a:buFontTx/>
              <a:buNone/>
              <a:defRPr sz="899" b="0" i="0" spc="0">
                <a:solidFill>
                  <a:srgbClr val="56565B"/>
                </a:solidFill>
              </a:defRPr>
            </a:lvl1pPr>
          </a:lstStyle>
          <a:p>
            <a:pPr lvl="0"/>
            <a:r>
              <a:rPr lang="en-US"/>
              <a:t>Edit Master text styles</a:t>
            </a:r>
          </a:p>
        </p:txBody>
      </p:sp>
      <p:sp>
        <p:nvSpPr>
          <p:cNvPr id="16" name="Picture Placeholder 2"/>
          <p:cNvSpPr>
            <a:spLocks noGrp="1"/>
          </p:cNvSpPr>
          <p:nvPr>
            <p:ph type="pic" sz="quarter" idx="18"/>
          </p:nvPr>
        </p:nvSpPr>
        <p:spPr>
          <a:xfrm>
            <a:off x="6699717" y="1585566"/>
            <a:ext cx="2296273" cy="1445955"/>
          </a:xfrm>
          <a:prstGeom prst="rect">
            <a:avLst/>
          </a:prstGeom>
        </p:spPr>
        <p:txBody>
          <a:bodyPr/>
          <a:lstStyle>
            <a:lvl1pPr>
              <a:defRPr b="0" i="0"/>
            </a:lvl1pPr>
          </a:lstStyle>
          <a:p>
            <a:r>
              <a:rPr lang="en-US"/>
              <a:t>Click icon to add picture</a:t>
            </a:r>
          </a:p>
        </p:txBody>
      </p:sp>
      <p:sp>
        <p:nvSpPr>
          <p:cNvPr id="9" name="Picture Placeholder 2"/>
          <p:cNvSpPr>
            <a:spLocks noGrp="1"/>
          </p:cNvSpPr>
          <p:nvPr>
            <p:ph type="pic" sz="quarter" idx="20"/>
          </p:nvPr>
        </p:nvSpPr>
        <p:spPr>
          <a:xfrm>
            <a:off x="6699717" y="115303"/>
            <a:ext cx="2296273" cy="1445955"/>
          </a:xfrm>
          <a:prstGeom prst="rect">
            <a:avLst/>
          </a:prstGeom>
        </p:spPr>
        <p:txBody>
          <a:bodyPr/>
          <a:lstStyle>
            <a:lvl1pPr>
              <a:defRPr b="0" i="0"/>
            </a:lvl1pPr>
          </a:lstStyle>
          <a:p>
            <a:r>
              <a:rPr lang="en-US"/>
              <a:t>Click icon to add picture</a:t>
            </a:r>
          </a:p>
        </p:txBody>
      </p:sp>
      <p:sp>
        <p:nvSpPr>
          <p:cNvPr id="10" name="Picture Placeholder 2"/>
          <p:cNvSpPr>
            <a:spLocks noGrp="1"/>
          </p:cNvSpPr>
          <p:nvPr>
            <p:ph type="pic" sz="quarter" idx="21"/>
          </p:nvPr>
        </p:nvSpPr>
        <p:spPr>
          <a:xfrm>
            <a:off x="4381282" y="1585566"/>
            <a:ext cx="2296273" cy="1445955"/>
          </a:xfrm>
          <a:prstGeom prst="rect">
            <a:avLst/>
          </a:prstGeom>
        </p:spPr>
        <p:txBody>
          <a:bodyPr/>
          <a:lstStyle>
            <a:lvl1pPr>
              <a:defRPr b="0" i="0"/>
            </a:lvl1pPr>
          </a:lstStyle>
          <a:p>
            <a:r>
              <a:rPr lang="en-US"/>
              <a:t>Click icon to add picture</a:t>
            </a:r>
          </a:p>
        </p:txBody>
      </p:sp>
      <p:sp>
        <p:nvSpPr>
          <p:cNvPr id="11" name="Picture Placeholder 2"/>
          <p:cNvSpPr>
            <a:spLocks noGrp="1"/>
          </p:cNvSpPr>
          <p:nvPr>
            <p:ph type="pic" sz="quarter" idx="22"/>
          </p:nvPr>
        </p:nvSpPr>
        <p:spPr>
          <a:xfrm>
            <a:off x="4381284" y="115303"/>
            <a:ext cx="2296273" cy="1445955"/>
          </a:xfrm>
          <a:prstGeom prst="rect">
            <a:avLst/>
          </a:prstGeom>
        </p:spPr>
        <p:txBody>
          <a:bodyPr/>
          <a:lstStyle>
            <a:lvl1pPr>
              <a:defRPr b="0" i="0"/>
            </a:lvl1pPr>
          </a:lstStyle>
          <a:p>
            <a:r>
              <a:rPr lang="en-US"/>
              <a:t>Click icon to add picture</a:t>
            </a:r>
          </a:p>
        </p:txBody>
      </p:sp>
      <p:sp>
        <p:nvSpPr>
          <p:cNvPr id="12" name="Picture Placeholder 2"/>
          <p:cNvSpPr>
            <a:spLocks noGrp="1"/>
          </p:cNvSpPr>
          <p:nvPr>
            <p:ph type="pic" sz="quarter" idx="23"/>
          </p:nvPr>
        </p:nvSpPr>
        <p:spPr>
          <a:xfrm>
            <a:off x="6699717" y="3055830"/>
            <a:ext cx="2296273" cy="1415005"/>
          </a:xfrm>
          <a:prstGeom prst="rect">
            <a:avLst/>
          </a:prstGeom>
        </p:spPr>
        <p:txBody>
          <a:bodyPr/>
          <a:lstStyle>
            <a:lvl1pPr>
              <a:defRPr b="0" i="0"/>
            </a:lvl1pPr>
          </a:lstStyle>
          <a:p>
            <a:r>
              <a:rPr lang="en-US"/>
              <a:t>Click icon to add picture</a:t>
            </a:r>
          </a:p>
        </p:txBody>
      </p:sp>
      <p:sp>
        <p:nvSpPr>
          <p:cNvPr id="15" name="Picture Placeholder 2">
            <a:extLst>
              <a:ext uri="{FF2B5EF4-FFF2-40B4-BE49-F238E27FC236}">
                <a16:creationId xmlns:a16="http://schemas.microsoft.com/office/drawing/2014/main" id="{BAEE1F82-0506-3A48-8A3C-2A6D8F840DB6}"/>
              </a:ext>
            </a:extLst>
          </p:cNvPr>
          <p:cNvSpPr>
            <a:spLocks noGrp="1"/>
          </p:cNvSpPr>
          <p:nvPr>
            <p:ph type="pic" sz="quarter" idx="24"/>
          </p:nvPr>
        </p:nvSpPr>
        <p:spPr>
          <a:xfrm>
            <a:off x="4375215" y="3055830"/>
            <a:ext cx="2296273" cy="1415005"/>
          </a:xfrm>
          <a:prstGeom prst="rect">
            <a:avLst/>
          </a:prstGeom>
        </p:spPr>
        <p:txBody>
          <a:bodyPr/>
          <a:lstStyle>
            <a:lvl1pPr>
              <a:defRPr b="0" i="0"/>
            </a:lvl1pPr>
          </a:lstStyle>
          <a:p>
            <a:r>
              <a:rPr lang="en-US"/>
              <a:t>Click icon to add picture</a:t>
            </a:r>
          </a:p>
        </p:txBody>
      </p:sp>
    </p:spTree>
    <p:extLst>
      <p:ext uri="{BB962C8B-B14F-4D97-AF65-F5344CB8AC3E}">
        <p14:creationId xmlns:p14="http://schemas.microsoft.com/office/powerpoint/2010/main" val="1612441797"/>
      </p:ext>
    </p:extLst>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906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2 box">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D27B82-132C-48D5-8774-AD629A18F7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700302"/>
          </a:xfrm>
          <a:prstGeom prst="rect">
            <a:avLst/>
          </a:prstGeom>
        </p:spPr>
      </p:pic>
      <p:sp>
        <p:nvSpPr>
          <p:cNvPr id="20" name="Rectangle 6"/>
          <p:cNvSpPr txBox="1">
            <a:spLocks noChangeArrowheads="1"/>
          </p:cNvSpPr>
          <p:nvPr userDrawn="1"/>
        </p:nvSpPr>
        <p:spPr>
          <a:xfrm>
            <a:off x="8610600" y="4811873"/>
            <a:ext cx="304800" cy="322263"/>
          </a:xfrm>
          <a:prstGeom prst="rect">
            <a:avLst/>
          </a:prstGeom>
          <a:ln/>
        </p:spPr>
        <p:txBody>
          <a:bodyPr lIns="0" tIns="0" rIns="0" bIns="0" anchor="ctr"/>
          <a:lstStyle>
            <a:lvl1pPr eaLnBrk="0" hangingPunct="0">
              <a:defRPr sz="1400">
                <a:solidFill>
                  <a:schemeClr val="tx1"/>
                </a:solidFill>
                <a:latin typeface="Arial" pitchFamily="34" charset="0"/>
                <a:ea typeface="ＭＳ Ｐゴシック" pitchFamily="34" charset="-128"/>
              </a:defRPr>
            </a:lvl1pPr>
            <a:lvl2pPr marL="742950" indent="-285750" eaLnBrk="0" hangingPunct="0">
              <a:defRPr sz="1400">
                <a:solidFill>
                  <a:schemeClr val="tx1"/>
                </a:solidFill>
                <a:latin typeface="Arial" pitchFamily="34" charset="0"/>
                <a:ea typeface="ＭＳ Ｐゴシック" pitchFamily="34" charset="-128"/>
              </a:defRPr>
            </a:lvl2pPr>
            <a:lvl3pPr marL="1143000" indent="-228600" eaLnBrk="0" hangingPunct="0">
              <a:defRPr sz="1400">
                <a:solidFill>
                  <a:schemeClr val="tx1"/>
                </a:solidFill>
                <a:latin typeface="Arial" pitchFamily="34" charset="0"/>
                <a:ea typeface="ＭＳ Ｐゴシック" pitchFamily="34" charset="-128"/>
              </a:defRPr>
            </a:lvl3pPr>
            <a:lvl4pPr marL="1600200" indent="-228600" eaLnBrk="0" hangingPunct="0">
              <a:defRPr sz="1400">
                <a:solidFill>
                  <a:schemeClr val="tx1"/>
                </a:solidFill>
                <a:latin typeface="Arial" pitchFamily="34" charset="0"/>
                <a:ea typeface="ＭＳ Ｐゴシック" pitchFamily="34" charset="-128"/>
              </a:defRPr>
            </a:lvl4pPr>
            <a:lvl5pPr marL="2057400" indent="-228600" eaLnBrk="0" hangingPunct="0">
              <a:defRPr sz="1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9pPr>
          </a:lstStyle>
          <a:p>
            <a:pPr algn="ctr" eaLnBrk="1" hangingPunct="1">
              <a:defRPr/>
            </a:pPr>
            <a:endParaRPr lang="en-GB" sz="800" b="1">
              <a:solidFill>
                <a:schemeClr val="bg1"/>
              </a:solidFill>
              <a:cs typeface="+mn-cs"/>
            </a:endParaRPr>
          </a:p>
        </p:txBody>
      </p:sp>
      <p:sp>
        <p:nvSpPr>
          <p:cNvPr id="21" name="Rectangle 2"/>
          <p:cNvSpPr>
            <a:spLocks noGrp="1" noChangeArrowheads="1"/>
          </p:cNvSpPr>
          <p:nvPr>
            <p:ph type="title" hasCustomPrompt="1"/>
          </p:nvPr>
        </p:nvSpPr>
        <p:spPr bwMode="auto">
          <a:xfrm>
            <a:off x="606427" y="157162"/>
            <a:ext cx="7927975" cy="4215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2399" baseline="0">
                <a:solidFill>
                  <a:schemeClr val="bg1"/>
                </a:solidFill>
                <a:latin typeface="+mj-lt"/>
                <a:ea typeface="Arial" charset="0"/>
                <a:cs typeface="Arial" charset="0"/>
              </a:defRPr>
            </a:lvl1pPr>
          </a:lstStyle>
          <a:p>
            <a:pPr lvl="0"/>
            <a:r>
              <a:rPr lang="en-GB" noProof="0"/>
              <a:t>TITLE</a:t>
            </a:r>
            <a:br>
              <a:rPr lang="en-GB" noProof="0"/>
            </a:br>
            <a:endParaRPr lang="en-GB" noProof="0"/>
          </a:p>
        </p:txBody>
      </p:sp>
      <p:sp>
        <p:nvSpPr>
          <p:cNvPr id="31" name="Text Placeholder 2">
            <a:extLst>
              <a:ext uri="{FF2B5EF4-FFF2-40B4-BE49-F238E27FC236}">
                <a16:creationId xmlns:a16="http://schemas.microsoft.com/office/drawing/2014/main" id="{40E40A59-071A-4260-A172-5D5FFAC05E28}"/>
              </a:ext>
            </a:extLst>
          </p:cNvPr>
          <p:cNvSpPr>
            <a:spLocks noGrp="1"/>
          </p:cNvSpPr>
          <p:nvPr>
            <p:ph type="body" sz="quarter" idx="14" hasCustomPrompt="1"/>
          </p:nvPr>
        </p:nvSpPr>
        <p:spPr>
          <a:xfrm>
            <a:off x="617534" y="1125248"/>
            <a:ext cx="3776666" cy="1425071"/>
          </a:xfrm>
          <a:prstGeom prst="rect">
            <a:avLst/>
          </a:prstGeom>
          <a:solidFill>
            <a:schemeClr val="bg2"/>
          </a:solidFill>
          <a:ln w="19050">
            <a:solidFill>
              <a:schemeClr val="tx1">
                <a:lumMod val="50000"/>
              </a:schemeClr>
            </a:solidFill>
          </a:ln>
        </p:spPr>
        <p:txBody>
          <a:bodyPr>
            <a:normAutofit/>
          </a:bodyPr>
          <a:lstStyle>
            <a:lvl1pPr marL="285679" indent="-285679">
              <a:buFont typeface="Wingdings" panose="05000000000000000000" pitchFamily="2" charset="2"/>
              <a:buChar char="§"/>
              <a:defRPr sz="1200" baseline="0">
                <a:latin typeface="+mn-lt"/>
                <a:ea typeface="Arial" charset="0"/>
                <a:cs typeface="Arial" charset="0"/>
              </a:defRPr>
            </a:lvl1pPr>
            <a:lvl2pPr marL="712610" indent="-263459">
              <a:buFont typeface="Courier New" panose="02070309020205020404" pitchFamily="49" charset="0"/>
              <a:buChar char="o"/>
              <a:defRPr sz="1200" baseline="0">
                <a:latin typeface="+mn-lt"/>
                <a:ea typeface="Arial" charset="0"/>
                <a:cs typeface="Arial" charset="0"/>
              </a:defRPr>
            </a:lvl2pPr>
            <a:lvl3pPr>
              <a:defRPr sz="900">
                <a:latin typeface="+mn-lt"/>
                <a:ea typeface="Arial" charset="0"/>
                <a:cs typeface="Arial" charset="0"/>
              </a:defRPr>
            </a:lvl3pPr>
          </a:lstStyle>
          <a:p>
            <a:pPr lvl="0"/>
            <a:r>
              <a:rPr lang="en-US"/>
              <a:t>Click to add content – use HELVETICA 16 pt. font</a:t>
            </a:r>
          </a:p>
          <a:p>
            <a:pPr lvl="1"/>
            <a:r>
              <a:rPr lang="en-US"/>
              <a:t>Click to add content – 14 pt. font</a:t>
            </a:r>
          </a:p>
          <a:p>
            <a:pPr lvl="2"/>
            <a:r>
              <a:rPr lang="en-US"/>
              <a:t>Click to add content – 12 </a:t>
            </a:r>
            <a:r>
              <a:rPr lang="en-US" err="1"/>
              <a:t>pt</a:t>
            </a:r>
            <a:r>
              <a:rPr lang="en-US"/>
              <a:t> font</a:t>
            </a:r>
          </a:p>
        </p:txBody>
      </p:sp>
      <p:sp>
        <p:nvSpPr>
          <p:cNvPr id="44" name="Text Placeholder 43">
            <a:extLst>
              <a:ext uri="{FF2B5EF4-FFF2-40B4-BE49-F238E27FC236}">
                <a16:creationId xmlns:a16="http://schemas.microsoft.com/office/drawing/2014/main" id="{FC2AE8D3-1B28-49D4-A81E-EC820A4CBCF6}"/>
              </a:ext>
            </a:extLst>
          </p:cNvPr>
          <p:cNvSpPr>
            <a:spLocks noGrp="1"/>
          </p:cNvSpPr>
          <p:nvPr>
            <p:ph type="body" sz="quarter" idx="17" hasCustomPrompt="1"/>
          </p:nvPr>
        </p:nvSpPr>
        <p:spPr>
          <a:xfrm>
            <a:off x="606028" y="764382"/>
            <a:ext cx="3784997" cy="360760"/>
          </a:xfrm>
          <a:prstGeom prst="rect">
            <a:avLst/>
          </a:prstGeom>
          <a:solidFill>
            <a:srgbClr val="2E0AA3"/>
          </a:solidFill>
          <a:ln>
            <a:solidFill>
              <a:schemeClr val="tx1"/>
            </a:solidFill>
          </a:ln>
        </p:spPr>
        <p:txBody>
          <a:bodyPr anchor="ctr">
            <a:normAutofit/>
          </a:bodyPr>
          <a:lstStyle>
            <a:lvl1pPr marL="0" indent="0" algn="ctr">
              <a:buNone/>
              <a:defRPr sz="1350">
                <a:solidFill>
                  <a:schemeClr val="bg1"/>
                </a:solidFill>
              </a:defRPr>
            </a:lvl1pPr>
            <a:lvl2pPr marL="342608" indent="0">
              <a:buNone/>
              <a:defRPr/>
            </a:lvl2pPr>
            <a:lvl3pPr marL="685216" indent="0">
              <a:buNone/>
              <a:defRPr/>
            </a:lvl3pPr>
            <a:lvl4pPr marL="1027824" indent="0">
              <a:buNone/>
              <a:defRPr/>
            </a:lvl4pPr>
            <a:lvl5pPr marL="1370432" indent="0">
              <a:buNone/>
              <a:defRPr/>
            </a:lvl5pPr>
          </a:lstStyle>
          <a:p>
            <a:pPr lvl="0"/>
            <a:r>
              <a:rPr lang="en-US"/>
              <a:t>SUBTITLE 1</a:t>
            </a:r>
          </a:p>
        </p:txBody>
      </p:sp>
      <p:sp>
        <p:nvSpPr>
          <p:cNvPr id="45" name="Text Placeholder 2">
            <a:extLst>
              <a:ext uri="{FF2B5EF4-FFF2-40B4-BE49-F238E27FC236}">
                <a16:creationId xmlns:a16="http://schemas.microsoft.com/office/drawing/2014/main" id="{89AC1F05-83C6-43AC-84B3-4CDFDFB66F8E}"/>
              </a:ext>
            </a:extLst>
          </p:cNvPr>
          <p:cNvSpPr>
            <a:spLocks noGrp="1"/>
          </p:cNvSpPr>
          <p:nvPr>
            <p:ph type="body" sz="quarter" idx="18" hasCustomPrompt="1"/>
          </p:nvPr>
        </p:nvSpPr>
        <p:spPr>
          <a:xfrm>
            <a:off x="4647007" y="1125248"/>
            <a:ext cx="3776666" cy="1425071"/>
          </a:xfrm>
          <a:prstGeom prst="rect">
            <a:avLst/>
          </a:prstGeom>
          <a:solidFill>
            <a:schemeClr val="bg2"/>
          </a:solidFill>
          <a:ln w="19050">
            <a:solidFill>
              <a:schemeClr val="tx1">
                <a:lumMod val="50000"/>
              </a:schemeClr>
            </a:solidFill>
          </a:ln>
        </p:spPr>
        <p:txBody>
          <a:bodyPr>
            <a:normAutofit/>
          </a:bodyPr>
          <a:lstStyle>
            <a:lvl1pPr marL="285679" indent="-285679">
              <a:buFont typeface="Wingdings" panose="05000000000000000000" pitchFamily="2" charset="2"/>
              <a:buChar char="§"/>
              <a:defRPr sz="1200" baseline="0">
                <a:latin typeface="+mn-lt"/>
                <a:ea typeface="Arial" charset="0"/>
                <a:cs typeface="Arial" charset="0"/>
              </a:defRPr>
            </a:lvl1pPr>
            <a:lvl2pPr marL="712610" indent="-263459">
              <a:buFont typeface="Courier New" panose="02070309020205020404" pitchFamily="49" charset="0"/>
              <a:buChar char="o"/>
              <a:defRPr sz="1200" baseline="0">
                <a:latin typeface="+mn-lt"/>
                <a:ea typeface="Arial" charset="0"/>
                <a:cs typeface="Arial" charset="0"/>
              </a:defRPr>
            </a:lvl2pPr>
            <a:lvl3pPr>
              <a:defRPr sz="900">
                <a:latin typeface="+mn-lt"/>
                <a:ea typeface="Arial" charset="0"/>
                <a:cs typeface="Arial" charset="0"/>
              </a:defRPr>
            </a:lvl3pPr>
          </a:lstStyle>
          <a:p>
            <a:pPr lvl="0"/>
            <a:r>
              <a:rPr lang="en-US"/>
              <a:t>Click to add content – use HELVETICA 16 pt. font</a:t>
            </a:r>
          </a:p>
          <a:p>
            <a:pPr lvl="1"/>
            <a:r>
              <a:rPr lang="en-US"/>
              <a:t>Click to add content – 14 pt. font</a:t>
            </a:r>
          </a:p>
          <a:p>
            <a:pPr lvl="2"/>
            <a:r>
              <a:rPr lang="en-US"/>
              <a:t>Click to add content – 12 </a:t>
            </a:r>
            <a:r>
              <a:rPr lang="en-US" err="1"/>
              <a:t>pt</a:t>
            </a:r>
            <a:r>
              <a:rPr lang="en-US"/>
              <a:t> font</a:t>
            </a:r>
          </a:p>
        </p:txBody>
      </p:sp>
      <p:sp>
        <p:nvSpPr>
          <p:cNvPr id="46" name="Text Placeholder 43">
            <a:extLst>
              <a:ext uri="{FF2B5EF4-FFF2-40B4-BE49-F238E27FC236}">
                <a16:creationId xmlns:a16="http://schemas.microsoft.com/office/drawing/2014/main" id="{16D61A18-845F-4567-8E5A-958C7AF926A4}"/>
              </a:ext>
            </a:extLst>
          </p:cNvPr>
          <p:cNvSpPr>
            <a:spLocks noGrp="1"/>
          </p:cNvSpPr>
          <p:nvPr>
            <p:ph type="body" sz="quarter" idx="19" hasCustomPrompt="1"/>
          </p:nvPr>
        </p:nvSpPr>
        <p:spPr>
          <a:xfrm>
            <a:off x="4635502" y="764382"/>
            <a:ext cx="3784997" cy="360760"/>
          </a:xfrm>
          <a:prstGeom prst="rect">
            <a:avLst/>
          </a:prstGeom>
          <a:solidFill>
            <a:srgbClr val="2E0AA3"/>
          </a:solidFill>
          <a:ln>
            <a:solidFill>
              <a:schemeClr val="tx1"/>
            </a:solidFill>
          </a:ln>
        </p:spPr>
        <p:txBody>
          <a:bodyPr anchor="ctr">
            <a:normAutofit/>
          </a:bodyPr>
          <a:lstStyle>
            <a:lvl1pPr marL="0" indent="0" algn="ctr">
              <a:buNone/>
              <a:defRPr sz="1350">
                <a:solidFill>
                  <a:schemeClr val="bg1"/>
                </a:solidFill>
              </a:defRPr>
            </a:lvl1pPr>
            <a:lvl2pPr marL="342608" indent="0">
              <a:buNone/>
              <a:defRPr/>
            </a:lvl2pPr>
            <a:lvl3pPr marL="685216" indent="0">
              <a:buNone/>
              <a:defRPr/>
            </a:lvl3pPr>
            <a:lvl4pPr marL="1027824" indent="0">
              <a:buNone/>
              <a:defRPr/>
            </a:lvl4pPr>
            <a:lvl5pPr marL="1370432" indent="0">
              <a:buNone/>
              <a:defRPr/>
            </a:lvl5pPr>
          </a:lstStyle>
          <a:p>
            <a:pPr lvl="0"/>
            <a:r>
              <a:rPr lang="en-US"/>
              <a:t>SUBTITLE 2</a:t>
            </a:r>
          </a:p>
        </p:txBody>
      </p:sp>
    </p:spTree>
    <p:extLst>
      <p:ext uri="{BB962C8B-B14F-4D97-AF65-F5344CB8AC3E}">
        <p14:creationId xmlns:p14="http://schemas.microsoft.com/office/powerpoint/2010/main" val="2687872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31" name="Google Shape;31;p6"/>
          <p:cNvSpPr/>
          <p:nvPr/>
        </p:nvSpPr>
        <p:spPr>
          <a:xfrm rot="5400000">
            <a:off x="6703350" y="270292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 4 box">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D27B82-132C-48D5-8774-AD629A18F7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700302"/>
          </a:xfrm>
          <a:prstGeom prst="rect">
            <a:avLst/>
          </a:prstGeom>
        </p:spPr>
      </p:pic>
      <p:sp>
        <p:nvSpPr>
          <p:cNvPr id="20" name="Rectangle 6"/>
          <p:cNvSpPr txBox="1">
            <a:spLocks noChangeArrowheads="1"/>
          </p:cNvSpPr>
          <p:nvPr userDrawn="1"/>
        </p:nvSpPr>
        <p:spPr>
          <a:xfrm>
            <a:off x="8610600" y="4811873"/>
            <a:ext cx="304800" cy="322263"/>
          </a:xfrm>
          <a:prstGeom prst="rect">
            <a:avLst/>
          </a:prstGeom>
          <a:ln/>
        </p:spPr>
        <p:txBody>
          <a:bodyPr lIns="0" tIns="0" rIns="0" bIns="0" anchor="ctr"/>
          <a:lstStyle>
            <a:lvl1pPr eaLnBrk="0" hangingPunct="0">
              <a:defRPr sz="1400">
                <a:solidFill>
                  <a:schemeClr val="tx1"/>
                </a:solidFill>
                <a:latin typeface="Arial" pitchFamily="34" charset="0"/>
                <a:ea typeface="ＭＳ Ｐゴシック" pitchFamily="34" charset="-128"/>
              </a:defRPr>
            </a:lvl1pPr>
            <a:lvl2pPr marL="742950" indent="-285750" eaLnBrk="0" hangingPunct="0">
              <a:defRPr sz="1400">
                <a:solidFill>
                  <a:schemeClr val="tx1"/>
                </a:solidFill>
                <a:latin typeface="Arial" pitchFamily="34" charset="0"/>
                <a:ea typeface="ＭＳ Ｐゴシック" pitchFamily="34" charset="-128"/>
              </a:defRPr>
            </a:lvl2pPr>
            <a:lvl3pPr marL="1143000" indent="-228600" eaLnBrk="0" hangingPunct="0">
              <a:defRPr sz="1400">
                <a:solidFill>
                  <a:schemeClr val="tx1"/>
                </a:solidFill>
                <a:latin typeface="Arial" pitchFamily="34" charset="0"/>
                <a:ea typeface="ＭＳ Ｐゴシック" pitchFamily="34" charset="-128"/>
              </a:defRPr>
            </a:lvl3pPr>
            <a:lvl4pPr marL="1600200" indent="-228600" eaLnBrk="0" hangingPunct="0">
              <a:defRPr sz="1400">
                <a:solidFill>
                  <a:schemeClr val="tx1"/>
                </a:solidFill>
                <a:latin typeface="Arial" pitchFamily="34" charset="0"/>
                <a:ea typeface="ＭＳ Ｐゴシック" pitchFamily="34" charset="-128"/>
              </a:defRPr>
            </a:lvl4pPr>
            <a:lvl5pPr marL="2057400" indent="-228600" eaLnBrk="0" hangingPunct="0">
              <a:defRPr sz="1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9pPr>
          </a:lstStyle>
          <a:p>
            <a:pPr algn="ctr" eaLnBrk="1" hangingPunct="1">
              <a:defRPr/>
            </a:pPr>
            <a:endParaRPr lang="en-GB" sz="800" b="1">
              <a:solidFill>
                <a:schemeClr val="bg1"/>
              </a:solidFill>
              <a:cs typeface="+mn-cs"/>
            </a:endParaRPr>
          </a:p>
        </p:txBody>
      </p:sp>
      <p:sp>
        <p:nvSpPr>
          <p:cNvPr id="28" name="Text Placeholder 2">
            <a:extLst>
              <a:ext uri="{FF2B5EF4-FFF2-40B4-BE49-F238E27FC236}">
                <a16:creationId xmlns:a16="http://schemas.microsoft.com/office/drawing/2014/main" id="{C5F401B4-B124-4026-8AC8-31EE17144587}"/>
              </a:ext>
            </a:extLst>
          </p:cNvPr>
          <p:cNvSpPr>
            <a:spLocks noGrp="1"/>
          </p:cNvSpPr>
          <p:nvPr>
            <p:ph type="body" sz="quarter" idx="14" hasCustomPrompt="1"/>
          </p:nvPr>
        </p:nvSpPr>
        <p:spPr>
          <a:xfrm>
            <a:off x="617534" y="1125248"/>
            <a:ext cx="3776666" cy="1425071"/>
          </a:xfrm>
          <a:prstGeom prst="rect">
            <a:avLst/>
          </a:prstGeom>
          <a:solidFill>
            <a:schemeClr val="bg2"/>
          </a:solidFill>
          <a:ln w="19050">
            <a:solidFill>
              <a:schemeClr val="tx1">
                <a:lumMod val="50000"/>
              </a:schemeClr>
            </a:solidFill>
          </a:ln>
        </p:spPr>
        <p:txBody>
          <a:bodyPr>
            <a:normAutofit/>
          </a:bodyPr>
          <a:lstStyle>
            <a:lvl1pPr marL="285679" indent="-285679">
              <a:buFont typeface="Wingdings" panose="05000000000000000000" pitchFamily="2" charset="2"/>
              <a:buChar char="§"/>
              <a:defRPr sz="1200" baseline="0">
                <a:latin typeface="+mn-lt"/>
                <a:ea typeface="Arial" charset="0"/>
                <a:cs typeface="Arial" charset="0"/>
              </a:defRPr>
            </a:lvl1pPr>
            <a:lvl2pPr marL="712610" indent="-263459">
              <a:buFont typeface="Courier New" panose="02070309020205020404" pitchFamily="49" charset="0"/>
              <a:buChar char="o"/>
              <a:defRPr sz="1200" baseline="0">
                <a:latin typeface="+mn-lt"/>
                <a:ea typeface="Arial" charset="0"/>
                <a:cs typeface="Arial" charset="0"/>
              </a:defRPr>
            </a:lvl2pPr>
            <a:lvl3pPr>
              <a:defRPr sz="900">
                <a:latin typeface="+mn-lt"/>
                <a:ea typeface="Arial" charset="0"/>
                <a:cs typeface="Arial" charset="0"/>
              </a:defRPr>
            </a:lvl3pPr>
          </a:lstStyle>
          <a:p>
            <a:pPr lvl="0"/>
            <a:r>
              <a:rPr lang="en-US"/>
              <a:t>Click to add content – use HELVETICA 16 pt. font</a:t>
            </a:r>
          </a:p>
          <a:p>
            <a:pPr lvl="1"/>
            <a:r>
              <a:rPr lang="en-US"/>
              <a:t>Click to add content – 14 pt. font</a:t>
            </a:r>
          </a:p>
          <a:p>
            <a:pPr lvl="2"/>
            <a:r>
              <a:rPr lang="en-US"/>
              <a:t>Click to add content – 12 </a:t>
            </a:r>
            <a:r>
              <a:rPr lang="en-US" err="1"/>
              <a:t>pt</a:t>
            </a:r>
            <a:r>
              <a:rPr lang="en-US"/>
              <a:t> font</a:t>
            </a:r>
          </a:p>
        </p:txBody>
      </p:sp>
      <p:sp>
        <p:nvSpPr>
          <p:cNvPr id="29" name="Text Placeholder 43">
            <a:extLst>
              <a:ext uri="{FF2B5EF4-FFF2-40B4-BE49-F238E27FC236}">
                <a16:creationId xmlns:a16="http://schemas.microsoft.com/office/drawing/2014/main" id="{68B75BC3-6D91-4F7D-98F9-D7FFF3125DC9}"/>
              </a:ext>
            </a:extLst>
          </p:cNvPr>
          <p:cNvSpPr>
            <a:spLocks noGrp="1"/>
          </p:cNvSpPr>
          <p:nvPr>
            <p:ph type="body" sz="quarter" idx="17" hasCustomPrompt="1"/>
          </p:nvPr>
        </p:nvSpPr>
        <p:spPr>
          <a:xfrm>
            <a:off x="606028" y="764382"/>
            <a:ext cx="3784997" cy="360760"/>
          </a:xfrm>
          <a:prstGeom prst="rect">
            <a:avLst/>
          </a:prstGeom>
          <a:solidFill>
            <a:srgbClr val="2E0AA3"/>
          </a:solidFill>
          <a:ln>
            <a:solidFill>
              <a:schemeClr val="tx1"/>
            </a:solidFill>
          </a:ln>
        </p:spPr>
        <p:txBody>
          <a:bodyPr anchor="ctr">
            <a:normAutofit/>
          </a:bodyPr>
          <a:lstStyle>
            <a:lvl1pPr marL="0" indent="0" algn="ctr">
              <a:buNone/>
              <a:defRPr sz="1350">
                <a:solidFill>
                  <a:schemeClr val="bg1"/>
                </a:solidFill>
              </a:defRPr>
            </a:lvl1pPr>
            <a:lvl2pPr marL="342608" indent="0">
              <a:buNone/>
              <a:defRPr/>
            </a:lvl2pPr>
            <a:lvl3pPr marL="685216" indent="0">
              <a:buNone/>
              <a:defRPr/>
            </a:lvl3pPr>
            <a:lvl4pPr marL="1027824" indent="0">
              <a:buNone/>
              <a:defRPr/>
            </a:lvl4pPr>
            <a:lvl5pPr marL="1370432" indent="0">
              <a:buNone/>
              <a:defRPr/>
            </a:lvl5pPr>
          </a:lstStyle>
          <a:p>
            <a:pPr lvl="0"/>
            <a:r>
              <a:rPr lang="en-US"/>
              <a:t>SUBTITLE 1</a:t>
            </a:r>
          </a:p>
        </p:txBody>
      </p:sp>
      <p:sp>
        <p:nvSpPr>
          <p:cNvPr id="30" name="Text Placeholder 2">
            <a:extLst>
              <a:ext uri="{FF2B5EF4-FFF2-40B4-BE49-F238E27FC236}">
                <a16:creationId xmlns:a16="http://schemas.microsoft.com/office/drawing/2014/main" id="{20FAAC6C-236B-4C03-AC43-D40E6267501F}"/>
              </a:ext>
            </a:extLst>
          </p:cNvPr>
          <p:cNvSpPr>
            <a:spLocks noGrp="1"/>
          </p:cNvSpPr>
          <p:nvPr>
            <p:ph type="body" sz="quarter" idx="18" hasCustomPrompt="1"/>
          </p:nvPr>
        </p:nvSpPr>
        <p:spPr>
          <a:xfrm>
            <a:off x="4647007" y="1125248"/>
            <a:ext cx="3776666" cy="1425071"/>
          </a:xfrm>
          <a:prstGeom prst="rect">
            <a:avLst/>
          </a:prstGeom>
          <a:solidFill>
            <a:schemeClr val="bg2"/>
          </a:solidFill>
          <a:ln w="19050">
            <a:solidFill>
              <a:schemeClr val="tx1">
                <a:lumMod val="50000"/>
              </a:schemeClr>
            </a:solidFill>
          </a:ln>
        </p:spPr>
        <p:txBody>
          <a:bodyPr>
            <a:normAutofit/>
          </a:bodyPr>
          <a:lstStyle>
            <a:lvl1pPr marL="285679" indent="-285679">
              <a:buFont typeface="Wingdings" panose="05000000000000000000" pitchFamily="2" charset="2"/>
              <a:buChar char="§"/>
              <a:defRPr sz="1200" baseline="0">
                <a:latin typeface="+mn-lt"/>
                <a:ea typeface="Arial" charset="0"/>
                <a:cs typeface="Arial" charset="0"/>
              </a:defRPr>
            </a:lvl1pPr>
            <a:lvl2pPr marL="712610" indent="-263459">
              <a:buFont typeface="Courier New" panose="02070309020205020404" pitchFamily="49" charset="0"/>
              <a:buChar char="o"/>
              <a:defRPr sz="1200" baseline="0">
                <a:latin typeface="+mn-lt"/>
                <a:ea typeface="Arial" charset="0"/>
                <a:cs typeface="Arial" charset="0"/>
              </a:defRPr>
            </a:lvl2pPr>
            <a:lvl3pPr>
              <a:defRPr sz="900">
                <a:latin typeface="+mn-lt"/>
                <a:ea typeface="Arial" charset="0"/>
                <a:cs typeface="Arial" charset="0"/>
              </a:defRPr>
            </a:lvl3pPr>
          </a:lstStyle>
          <a:p>
            <a:pPr lvl="0"/>
            <a:r>
              <a:rPr lang="en-US"/>
              <a:t>Click to add content – use HELVETICA 16 pt. font</a:t>
            </a:r>
          </a:p>
          <a:p>
            <a:pPr lvl="1"/>
            <a:r>
              <a:rPr lang="en-US"/>
              <a:t>Click to add content – 14 pt. font</a:t>
            </a:r>
          </a:p>
          <a:p>
            <a:pPr lvl="2"/>
            <a:r>
              <a:rPr lang="en-US"/>
              <a:t>Click to add content – 12 </a:t>
            </a:r>
            <a:r>
              <a:rPr lang="en-US" err="1"/>
              <a:t>pt</a:t>
            </a:r>
            <a:r>
              <a:rPr lang="en-US"/>
              <a:t> font</a:t>
            </a:r>
          </a:p>
        </p:txBody>
      </p:sp>
      <p:sp>
        <p:nvSpPr>
          <p:cNvPr id="31" name="Text Placeholder 43">
            <a:extLst>
              <a:ext uri="{FF2B5EF4-FFF2-40B4-BE49-F238E27FC236}">
                <a16:creationId xmlns:a16="http://schemas.microsoft.com/office/drawing/2014/main" id="{3089AAA5-9C25-4E87-B4B3-B8A8BB8FE0C6}"/>
              </a:ext>
            </a:extLst>
          </p:cNvPr>
          <p:cNvSpPr>
            <a:spLocks noGrp="1"/>
          </p:cNvSpPr>
          <p:nvPr>
            <p:ph type="body" sz="quarter" idx="19" hasCustomPrompt="1"/>
          </p:nvPr>
        </p:nvSpPr>
        <p:spPr>
          <a:xfrm>
            <a:off x="4635502" y="764382"/>
            <a:ext cx="3784997" cy="360760"/>
          </a:xfrm>
          <a:prstGeom prst="rect">
            <a:avLst/>
          </a:prstGeom>
          <a:solidFill>
            <a:srgbClr val="2E0AA3"/>
          </a:solidFill>
          <a:ln>
            <a:solidFill>
              <a:schemeClr val="tx1"/>
            </a:solidFill>
          </a:ln>
        </p:spPr>
        <p:txBody>
          <a:bodyPr anchor="ctr">
            <a:normAutofit/>
          </a:bodyPr>
          <a:lstStyle>
            <a:lvl1pPr marL="0" indent="0" algn="ctr">
              <a:buNone/>
              <a:defRPr sz="1350">
                <a:solidFill>
                  <a:schemeClr val="bg1"/>
                </a:solidFill>
              </a:defRPr>
            </a:lvl1pPr>
            <a:lvl2pPr marL="342608" indent="0">
              <a:buNone/>
              <a:defRPr/>
            </a:lvl2pPr>
            <a:lvl3pPr marL="685216" indent="0">
              <a:buNone/>
              <a:defRPr/>
            </a:lvl3pPr>
            <a:lvl4pPr marL="1027824" indent="0">
              <a:buNone/>
              <a:defRPr/>
            </a:lvl4pPr>
            <a:lvl5pPr marL="1370432" indent="0">
              <a:buNone/>
              <a:defRPr/>
            </a:lvl5pPr>
          </a:lstStyle>
          <a:p>
            <a:pPr lvl="0"/>
            <a:r>
              <a:rPr lang="en-US"/>
              <a:t>SUBTITLE 2</a:t>
            </a:r>
          </a:p>
        </p:txBody>
      </p:sp>
      <p:sp>
        <p:nvSpPr>
          <p:cNvPr id="32" name="Text Placeholder 2">
            <a:extLst>
              <a:ext uri="{FF2B5EF4-FFF2-40B4-BE49-F238E27FC236}">
                <a16:creationId xmlns:a16="http://schemas.microsoft.com/office/drawing/2014/main" id="{C7EF0F4B-0DF8-41B6-A53F-BFE75247B277}"/>
              </a:ext>
            </a:extLst>
          </p:cNvPr>
          <p:cNvSpPr>
            <a:spLocks noGrp="1"/>
          </p:cNvSpPr>
          <p:nvPr>
            <p:ph type="body" sz="quarter" idx="20" hasCustomPrompt="1"/>
          </p:nvPr>
        </p:nvSpPr>
        <p:spPr>
          <a:xfrm>
            <a:off x="629040" y="3032629"/>
            <a:ext cx="3773491" cy="1425071"/>
          </a:xfrm>
          <a:prstGeom prst="rect">
            <a:avLst/>
          </a:prstGeom>
          <a:solidFill>
            <a:schemeClr val="bg2"/>
          </a:solidFill>
          <a:ln w="19050">
            <a:solidFill>
              <a:schemeClr val="tx1">
                <a:lumMod val="50000"/>
              </a:schemeClr>
            </a:solidFill>
          </a:ln>
        </p:spPr>
        <p:txBody>
          <a:bodyPr>
            <a:normAutofit/>
          </a:bodyPr>
          <a:lstStyle>
            <a:lvl1pPr marL="285679" indent="-285679">
              <a:buFont typeface="Wingdings" panose="05000000000000000000" pitchFamily="2" charset="2"/>
              <a:buChar char="§"/>
              <a:defRPr sz="1200" baseline="0">
                <a:latin typeface="+mn-lt"/>
                <a:ea typeface="Arial" charset="0"/>
                <a:cs typeface="Arial" charset="0"/>
              </a:defRPr>
            </a:lvl1pPr>
            <a:lvl2pPr marL="712610" indent="-263459">
              <a:buFont typeface="Courier New" panose="02070309020205020404" pitchFamily="49" charset="0"/>
              <a:buChar char="o"/>
              <a:defRPr sz="1200" baseline="0">
                <a:latin typeface="+mn-lt"/>
                <a:ea typeface="Arial" charset="0"/>
                <a:cs typeface="Arial" charset="0"/>
              </a:defRPr>
            </a:lvl2pPr>
            <a:lvl3pPr>
              <a:defRPr sz="900">
                <a:latin typeface="+mn-lt"/>
                <a:ea typeface="Arial" charset="0"/>
                <a:cs typeface="Arial" charset="0"/>
              </a:defRPr>
            </a:lvl3pPr>
          </a:lstStyle>
          <a:p>
            <a:pPr lvl="0"/>
            <a:r>
              <a:rPr lang="en-US"/>
              <a:t>Click to add content – use HELVETICA 16 pt. font</a:t>
            </a:r>
          </a:p>
          <a:p>
            <a:pPr lvl="1"/>
            <a:r>
              <a:rPr lang="en-US"/>
              <a:t>Click to add content – 14 pt. font</a:t>
            </a:r>
          </a:p>
          <a:p>
            <a:pPr lvl="2"/>
            <a:r>
              <a:rPr lang="en-US"/>
              <a:t>Click to add content – 12 </a:t>
            </a:r>
            <a:r>
              <a:rPr lang="en-US" err="1"/>
              <a:t>pt</a:t>
            </a:r>
            <a:r>
              <a:rPr lang="en-US"/>
              <a:t> font</a:t>
            </a:r>
          </a:p>
        </p:txBody>
      </p:sp>
      <p:sp>
        <p:nvSpPr>
          <p:cNvPr id="33" name="Text Placeholder 43">
            <a:extLst>
              <a:ext uri="{FF2B5EF4-FFF2-40B4-BE49-F238E27FC236}">
                <a16:creationId xmlns:a16="http://schemas.microsoft.com/office/drawing/2014/main" id="{A70FBF3C-F7DD-473D-991B-DB6854EAFF8A}"/>
              </a:ext>
            </a:extLst>
          </p:cNvPr>
          <p:cNvSpPr>
            <a:spLocks noGrp="1"/>
          </p:cNvSpPr>
          <p:nvPr>
            <p:ph type="body" sz="quarter" idx="21" hasCustomPrompt="1"/>
          </p:nvPr>
        </p:nvSpPr>
        <p:spPr>
          <a:xfrm>
            <a:off x="617534" y="2671763"/>
            <a:ext cx="3784997" cy="360760"/>
          </a:xfrm>
          <a:prstGeom prst="rect">
            <a:avLst/>
          </a:prstGeom>
          <a:solidFill>
            <a:srgbClr val="2E0AA3"/>
          </a:solidFill>
          <a:ln>
            <a:solidFill>
              <a:schemeClr val="tx1"/>
            </a:solidFill>
          </a:ln>
        </p:spPr>
        <p:txBody>
          <a:bodyPr anchor="ctr">
            <a:normAutofit/>
          </a:bodyPr>
          <a:lstStyle>
            <a:lvl1pPr marL="0" indent="0" algn="ctr">
              <a:buNone/>
              <a:defRPr sz="1350">
                <a:solidFill>
                  <a:schemeClr val="bg1"/>
                </a:solidFill>
              </a:defRPr>
            </a:lvl1pPr>
            <a:lvl2pPr marL="342608" indent="0">
              <a:buNone/>
              <a:defRPr/>
            </a:lvl2pPr>
            <a:lvl3pPr marL="685216" indent="0">
              <a:buNone/>
              <a:defRPr/>
            </a:lvl3pPr>
            <a:lvl4pPr marL="1027824" indent="0">
              <a:buNone/>
              <a:defRPr/>
            </a:lvl4pPr>
            <a:lvl5pPr marL="1370432" indent="0">
              <a:buNone/>
              <a:defRPr/>
            </a:lvl5pPr>
          </a:lstStyle>
          <a:p>
            <a:pPr lvl="0"/>
            <a:r>
              <a:rPr lang="en-US"/>
              <a:t>SUBTITLE 3</a:t>
            </a:r>
          </a:p>
        </p:txBody>
      </p:sp>
      <p:sp>
        <p:nvSpPr>
          <p:cNvPr id="34" name="Text Placeholder 2">
            <a:extLst>
              <a:ext uri="{FF2B5EF4-FFF2-40B4-BE49-F238E27FC236}">
                <a16:creationId xmlns:a16="http://schemas.microsoft.com/office/drawing/2014/main" id="{1E55845B-C9DC-47DA-A5D0-56285B2F71EB}"/>
              </a:ext>
            </a:extLst>
          </p:cNvPr>
          <p:cNvSpPr>
            <a:spLocks noGrp="1"/>
          </p:cNvSpPr>
          <p:nvPr>
            <p:ph type="body" sz="quarter" idx="22" hasCustomPrompt="1"/>
          </p:nvPr>
        </p:nvSpPr>
        <p:spPr>
          <a:xfrm>
            <a:off x="4658513" y="3032629"/>
            <a:ext cx="3773490" cy="1425071"/>
          </a:xfrm>
          <a:prstGeom prst="rect">
            <a:avLst/>
          </a:prstGeom>
          <a:solidFill>
            <a:schemeClr val="bg2"/>
          </a:solidFill>
          <a:ln w="19050">
            <a:solidFill>
              <a:schemeClr val="tx1">
                <a:lumMod val="50000"/>
              </a:schemeClr>
            </a:solidFill>
          </a:ln>
        </p:spPr>
        <p:txBody>
          <a:bodyPr>
            <a:normAutofit/>
          </a:bodyPr>
          <a:lstStyle>
            <a:lvl1pPr marL="285679" indent="-285679">
              <a:buFont typeface="Wingdings" panose="05000000000000000000" pitchFamily="2" charset="2"/>
              <a:buChar char="§"/>
              <a:defRPr sz="1200" baseline="0">
                <a:latin typeface="+mn-lt"/>
                <a:ea typeface="Arial" charset="0"/>
                <a:cs typeface="Arial" charset="0"/>
              </a:defRPr>
            </a:lvl1pPr>
            <a:lvl2pPr marL="712610" indent="-263459">
              <a:buFont typeface="Courier New" panose="02070309020205020404" pitchFamily="49" charset="0"/>
              <a:buChar char="o"/>
              <a:defRPr sz="1200" baseline="0">
                <a:latin typeface="+mn-lt"/>
                <a:ea typeface="Arial" charset="0"/>
                <a:cs typeface="Arial" charset="0"/>
              </a:defRPr>
            </a:lvl2pPr>
            <a:lvl3pPr>
              <a:defRPr sz="900">
                <a:latin typeface="+mn-lt"/>
                <a:ea typeface="Arial" charset="0"/>
                <a:cs typeface="Arial" charset="0"/>
              </a:defRPr>
            </a:lvl3pPr>
          </a:lstStyle>
          <a:p>
            <a:pPr lvl="0"/>
            <a:r>
              <a:rPr lang="en-US"/>
              <a:t>Click to add content – use HELVETICA 16 pt. font</a:t>
            </a:r>
          </a:p>
          <a:p>
            <a:pPr lvl="1"/>
            <a:r>
              <a:rPr lang="en-US"/>
              <a:t>Click to add content – 14 pt. font</a:t>
            </a:r>
          </a:p>
          <a:p>
            <a:pPr lvl="2"/>
            <a:r>
              <a:rPr lang="en-US"/>
              <a:t>Click to add content – 12 </a:t>
            </a:r>
            <a:r>
              <a:rPr lang="en-US" err="1"/>
              <a:t>pt</a:t>
            </a:r>
            <a:r>
              <a:rPr lang="en-US"/>
              <a:t> font</a:t>
            </a:r>
          </a:p>
        </p:txBody>
      </p:sp>
      <p:sp>
        <p:nvSpPr>
          <p:cNvPr id="35" name="Text Placeholder 43">
            <a:extLst>
              <a:ext uri="{FF2B5EF4-FFF2-40B4-BE49-F238E27FC236}">
                <a16:creationId xmlns:a16="http://schemas.microsoft.com/office/drawing/2014/main" id="{AAA9290E-CF8C-4D3F-9102-9CBFA289728B}"/>
              </a:ext>
            </a:extLst>
          </p:cNvPr>
          <p:cNvSpPr>
            <a:spLocks noGrp="1"/>
          </p:cNvSpPr>
          <p:nvPr>
            <p:ph type="body" sz="quarter" idx="23" hasCustomPrompt="1"/>
          </p:nvPr>
        </p:nvSpPr>
        <p:spPr>
          <a:xfrm>
            <a:off x="4647007" y="2671763"/>
            <a:ext cx="3784997" cy="360760"/>
          </a:xfrm>
          <a:prstGeom prst="rect">
            <a:avLst/>
          </a:prstGeom>
          <a:solidFill>
            <a:srgbClr val="2E0AA3"/>
          </a:solidFill>
          <a:ln>
            <a:solidFill>
              <a:schemeClr val="tx1"/>
            </a:solidFill>
          </a:ln>
        </p:spPr>
        <p:txBody>
          <a:bodyPr anchor="ctr">
            <a:normAutofit/>
          </a:bodyPr>
          <a:lstStyle>
            <a:lvl1pPr marL="0" indent="0" algn="ctr">
              <a:buNone/>
              <a:defRPr sz="1350">
                <a:solidFill>
                  <a:schemeClr val="bg1"/>
                </a:solidFill>
              </a:defRPr>
            </a:lvl1pPr>
            <a:lvl2pPr marL="342608" indent="0">
              <a:buNone/>
              <a:defRPr/>
            </a:lvl2pPr>
            <a:lvl3pPr marL="685216" indent="0">
              <a:buNone/>
              <a:defRPr/>
            </a:lvl3pPr>
            <a:lvl4pPr marL="1027824" indent="0">
              <a:buNone/>
              <a:defRPr/>
            </a:lvl4pPr>
            <a:lvl5pPr marL="1370432" indent="0">
              <a:buNone/>
              <a:defRPr/>
            </a:lvl5pPr>
          </a:lstStyle>
          <a:p>
            <a:pPr lvl="0"/>
            <a:r>
              <a:rPr lang="en-US"/>
              <a:t>SUBTITLE 4</a:t>
            </a:r>
          </a:p>
        </p:txBody>
      </p:sp>
      <p:sp>
        <p:nvSpPr>
          <p:cNvPr id="36" name="Rectangle 2">
            <a:extLst>
              <a:ext uri="{FF2B5EF4-FFF2-40B4-BE49-F238E27FC236}">
                <a16:creationId xmlns:a16="http://schemas.microsoft.com/office/drawing/2014/main" id="{71831A15-FCE0-4152-8394-118A93685B20}"/>
              </a:ext>
            </a:extLst>
          </p:cNvPr>
          <p:cNvSpPr>
            <a:spLocks noGrp="1" noChangeArrowheads="1"/>
          </p:cNvSpPr>
          <p:nvPr>
            <p:ph type="title" hasCustomPrompt="1"/>
          </p:nvPr>
        </p:nvSpPr>
        <p:spPr bwMode="auto">
          <a:xfrm>
            <a:off x="606427" y="157162"/>
            <a:ext cx="7927975" cy="4215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2399" baseline="0">
                <a:solidFill>
                  <a:schemeClr val="bg1"/>
                </a:solidFill>
                <a:latin typeface="+mj-lt"/>
                <a:ea typeface="Arial" charset="0"/>
                <a:cs typeface="Arial" charset="0"/>
              </a:defRPr>
            </a:lvl1pPr>
          </a:lstStyle>
          <a:p>
            <a:pPr lvl="0"/>
            <a:r>
              <a:rPr lang="en-GB" noProof="0"/>
              <a:t>TITLE</a:t>
            </a:r>
            <a:br>
              <a:rPr lang="en-GB" noProof="0"/>
            </a:br>
            <a:endParaRPr lang="en-GB" noProof="0"/>
          </a:p>
        </p:txBody>
      </p:sp>
    </p:spTree>
    <p:extLst>
      <p:ext uri="{BB962C8B-B14F-4D97-AF65-F5344CB8AC3E}">
        <p14:creationId xmlns:p14="http://schemas.microsoft.com/office/powerpoint/2010/main" val="31607856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t with Image">
    <p:spTree>
      <p:nvGrpSpPr>
        <p:cNvPr id="1" name=""/>
        <p:cNvGrpSpPr/>
        <p:nvPr/>
      </p:nvGrpSpPr>
      <p:grpSpPr>
        <a:xfrm>
          <a:off x="0" y="0"/>
          <a:ext cx="0" cy="0"/>
          <a:chOff x="0" y="0"/>
          <a:chExt cx="0" cy="0"/>
        </a:xfrm>
      </p:grpSpPr>
      <p:sp>
        <p:nvSpPr>
          <p:cNvPr id="5" name="AutoShape 4"/>
          <p:cNvSpPr>
            <a:spLocks/>
          </p:cNvSpPr>
          <p:nvPr userDrawn="1"/>
        </p:nvSpPr>
        <p:spPr bwMode="auto">
          <a:xfrm>
            <a:off x="4800600" y="1366877"/>
            <a:ext cx="3784600" cy="262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endParaRPr lang="en-US" sz="1600">
              <a:solidFill>
                <a:srgbClr val="4E4E4E"/>
              </a:solidFill>
              <a:latin typeface="Helvetica" charset="0"/>
              <a:cs typeface="Helvetica" charset="0"/>
              <a:sym typeface="Helvetica" charset="0"/>
            </a:endParaRPr>
          </a:p>
          <a:p>
            <a:pPr algn="l">
              <a:defRPr/>
            </a:pPr>
            <a:endParaRPr lang="en-US" sz="3597">
              <a:cs typeface="Helvetica Light" charset="0"/>
            </a:endParaRPr>
          </a:p>
        </p:txBody>
      </p:sp>
      <p:sp>
        <p:nvSpPr>
          <p:cNvPr id="17" name="Rectangle 2"/>
          <p:cNvSpPr>
            <a:spLocks noGrp="1" noChangeArrowheads="1"/>
          </p:cNvSpPr>
          <p:nvPr>
            <p:ph type="title" hasCustomPrompt="1"/>
          </p:nvPr>
        </p:nvSpPr>
        <p:spPr bwMode="auto">
          <a:xfrm>
            <a:off x="608016" y="524936"/>
            <a:ext cx="79279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399" baseline="0">
                <a:latin typeface="+mn-lt"/>
                <a:ea typeface="Arial" charset="0"/>
                <a:cs typeface="Arial" charset="0"/>
              </a:defRPr>
            </a:lvl1pPr>
          </a:lstStyle>
          <a:p>
            <a:pPr lvl="0"/>
            <a:r>
              <a:rPr lang="en-GB" noProof="0"/>
              <a:t>PUT YOUR TITLE HERE IN ALL CAPS</a:t>
            </a:r>
            <a:br>
              <a:rPr lang="en-GB" noProof="0"/>
            </a:br>
            <a:endParaRPr lang="en-GB" noProof="0"/>
          </a:p>
        </p:txBody>
      </p:sp>
      <p:sp>
        <p:nvSpPr>
          <p:cNvPr id="18" name="Text Placeholder 11"/>
          <p:cNvSpPr>
            <a:spLocks noGrp="1"/>
          </p:cNvSpPr>
          <p:nvPr>
            <p:ph type="body" sz="quarter" idx="12" hasCustomPrompt="1"/>
          </p:nvPr>
        </p:nvSpPr>
        <p:spPr>
          <a:xfrm>
            <a:off x="609600" y="905936"/>
            <a:ext cx="7926388" cy="304800"/>
          </a:xfrm>
          <a:prstGeom prst="rect">
            <a:avLst/>
          </a:prstGeom>
        </p:spPr>
        <p:txBody>
          <a:bodyPr>
            <a:noAutofit/>
          </a:bodyPr>
          <a:lstStyle>
            <a:lvl1pPr marL="0" indent="0">
              <a:buNone/>
              <a:defRPr sz="1800" i="1">
                <a:latin typeface="+mn-lt"/>
                <a:ea typeface="Arial" charset="0"/>
                <a:cs typeface="Arial" charset="0"/>
              </a:defRPr>
            </a:lvl1pPr>
          </a:lstStyle>
          <a:p>
            <a:pPr lvl="0"/>
            <a:r>
              <a:rPr lang="en-US"/>
              <a:t>Optional text here – align to left of main text</a:t>
            </a:r>
          </a:p>
        </p:txBody>
      </p:sp>
    </p:spTree>
    <p:extLst>
      <p:ext uri="{BB962C8B-B14F-4D97-AF65-F5344CB8AC3E}">
        <p14:creationId xmlns:p14="http://schemas.microsoft.com/office/powerpoint/2010/main" val="738574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3" name="Picture 2" descr="16x9_bg2.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2"/>
            <a:ext cx="9144000" cy="5143500"/>
          </a:xfrm>
          <a:prstGeom prst="rect">
            <a:avLst/>
          </a:prstGeom>
        </p:spPr>
      </p:pic>
      <p:sp>
        <p:nvSpPr>
          <p:cNvPr id="5" name="Text Placeholder 4"/>
          <p:cNvSpPr>
            <a:spLocks noGrp="1"/>
          </p:cNvSpPr>
          <p:nvPr>
            <p:ph type="body" sz="quarter" idx="10" hasCustomPrompt="1"/>
          </p:nvPr>
        </p:nvSpPr>
        <p:spPr>
          <a:xfrm>
            <a:off x="1238250" y="2033337"/>
            <a:ext cx="6667500" cy="685800"/>
          </a:xfrm>
          <a:prstGeom prst="rect">
            <a:avLst/>
          </a:prstGeom>
        </p:spPr>
        <p:txBody>
          <a:bodyPr>
            <a:normAutofit/>
          </a:bodyPr>
          <a:lstStyle>
            <a:lvl1pPr marL="0" indent="0" algn="ctr">
              <a:buNone/>
              <a:defRPr sz="3200" b="1">
                <a:solidFill>
                  <a:schemeClr val="bg1"/>
                </a:solidFill>
                <a:latin typeface="+mn-lt"/>
                <a:ea typeface="Arial" charset="0"/>
                <a:cs typeface="Arial" charset="0"/>
              </a:defRPr>
            </a:lvl1pPr>
          </a:lstStyle>
          <a:p>
            <a:pPr lvl="0"/>
            <a:r>
              <a:rPr lang="en-US"/>
              <a:t>TRANSITION SLIDE: INSERT TEXT HERE</a:t>
            </a:r>
          </a:p>
        </p:txBody>
      </p:sp>
    </p:spTree>
    <p:extLst>
      <p:ext uri="{BB962C8B-B14F-4D97-AF65-F5344CB8AC3E}">
        <p14:creationId xmlns:p14="http://schemas.microsoft.com/office/powerpoint/2010/main" val="22486860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2" name="Picture 1" descr="16x9_bg1.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1238250" y="2033337"/>
            <a:ext cx="6667500" cy="685800"/>
          </a:xfrm>
          <a:prstGeom prst="rect">
            <a:avLst/>
          </a:prstGeom>
        </p:spPr>
        <p:txBody>
          <a:bodyPr>
            <a:normAutofit/>
          </a:bodyPr>
          <a:lstStyle>
            <a:lvl1pPr marL="0" indent="0" algn="ctr">
              <a:buNone/>
              <a:defRPr sz="3200" b="1">
                <a:solidFill>
                  <a:schemeClr val="bg1"/>
                </a:solidFill>
                <a:latin typeface="+mn-lt"/>
                <a:ea typeface="Arial" charset="0"/>
                <a:cs typeface="Arial" charset="0"/>
              </a:defRPr>
            </a:lvl1pPr>
          </a:lstStyle>
          <a:p>
            <a:pPr lvl="0"/>
            <a:r>
              <a:rPr lang="en-US"/>
              <a:t>TRANSITION SLIDE: INSERT TEXT HERE</a:t>
            </a:r>
          </a:p>
        </p:txBody>
      </p:sp>
    </p:spTree>
    <p:extLst>
      <p:ext uri="{BB962C8B-B14F-4D97-AF65-F5344CB8AC3E}">
        <p14:creationId xmlns:p14="http://schemas.microsoft.com/office/powerpoint/2010/main" val="23696129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in Cover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11845" y="104361"/>
            <a:ext cx="8910266" cy="4934778"/>
          </a:xfrm>
          <a:prstGeom prst="rect">
            <a:avLst/>
          </a:prstGeom>
        </p:spPr>
        <p:txBody>
          <a:bodyPr/>
          <a:lstStyle/>
          <a:p>
            <a:endParaRPr lang="en-US"/>
          </a:p>
        </p:txBody>
      </p:sp>
    </p:spTree>
    <p:extLst>
      <p:ext uri="{BB962C8B-B14F-4D97-AF65-F5344CB8AC3E}">
        <p14:creationId xmlns:p14="http://schemas.microsoft.com/office/powerpoint/2010/main" val="17727092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 No Image V1">
    <p:spTree>
      <p:nvGrpSpPr>
        <p:cNvPr id="1" name=""/>
        <p:cNvGrpSpPr/>
        <p:nvPr/>
      </p:nvGrpSpPr>
      <p:grpSpPr>
        <a:xfrm>
          <a:off x="0" y="0"/>
          <a:ext cx="0" cy="0"/>
          <a:chOff x="0" y="0"/>
          <a:chExt cx="0" cy="0"/>
        </a:xfrm>
      </p:grpSpPr>
      <p:sp>
        <p:nvSpPr>
          <p:cNvPr id="5" name="AutoShape 4"/>
          <p:cNvSpPr>
            <a:spLocks/>
          </p:cNvSpPr>
          <p:nvPr userDrawn="1"/>
        </p:nvSpPr>
        <p:spPr bwMode="auto">
          <a:xfrm>
            <a:off x="4800600" y="1366877"/>
            <a:ext cx="3784600" cy="262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200">
              <a:solidFill>
                <a:srgbClr val="4E4E4E"/>
              </a:solidFill>
              <a:latin typeface="Helvetica" charset="0"/>
              <a:cs typeface="Helvetica" charset="0"/>
              <a:sym typeface="Helvetica" charset="0"/>
            </a:endParaRPr>
          </a:p>
          <a:p>
            <a:pPr>
              <a:defRPr/>
            </a:pPr>
            <a:endParaRPr lang="en-US" sz="2700">
              <a:solidFill>
                <a:srgbClr val="4C4845"/>
              </a:solidFill>
            </a:endParaRPr>
          </a:p>
        </p:txBody>
      </p:sp>
      <p:sp>
        <p:nvSpPr>
          <p:cNvPr id="8" name="Text Placeholder 2"/>
          <p:cNvSpPr>
            <a:spLocks noGrp="1"/>
          </p:cNvSpPr>
          <p:nvPr>
            <p:ph type="body" sz="quarter" idx="11" hasCustomPrompt="1"/>
          </p:nvPr>
        </p:nvSpPr>
        <p:spPr>
          <a:xfrm>
            <a:off x="609600" y="1143000"/>
            <a:ext cx="7975600" cy="3086100"/>
          </a:xfrm>
          <a:prstGeom prst="rect">
            <a:avLst/>
          </a:prstGeom>
        </p:spPr>
        <p:txBody>
          <a:bodyPr>
            <a:normAutofit/>
          </a:bodyPr>
          <a:lstStyle>
            <a:lvl1pPr marL="214313" indent="-214313">
              <a:buFont typeface="Wingdings" panose="05000000000000000000" pitchFamily="2" charset="2"/>
              <a:buChar char="§"/>
              <a:defRPr sz="1350" baseline="0"/>
            </a:lvl1pPr>
            <a:lvl2pPr marL="534591" indent="-197644">
              <a:buFont typeface="Courier New" panose="02070309020205020404" pitchFamily="49" charset="0"/>
              <a:buChar char="o"/>
              <a:defRPr sz="1200" baseline="0"/>
            </a:lvl2pPr>
            <a:lvl3pPr>
              <a:defRPr sz="1050"/>
            </a:lvl3pPr>
          </a:lstStyle>
          <a:p>
            <a:pPr lvl="0"/>
            <a:r>
              <a:rPr lang="en-US"/>
              <a:t>Click to add content – use HELVETICA 18 pt. font</a:t>
            </a:r>
          </a:p>
          <a:p>
            <a:pPr lvl="1"/>
            <a:r>
              <a:rPr lang="en-US"/>
              <a:t>Click to add content – 16 pt. font</a:t>
            </a:r>
          </a:p>
          <a:p>
            <a:pPr lvl="2"/>
            <a:r>
              <a:rPr lang="en-US"/>
              <a:t>Click to add content – 14 </a:t>
            </a:r>
            <a:r>
              <a:rPr lang="en-US" err="1"/>
              <a:t>pt</a:t>
            </a:r>
            <a:r>
              <a:rPr lang="en-US"/>
              <a:t> font</a:t>
            </a:r>
          </a:p>
        </p:txBody>
      </p:sp>
      <p:sp>
        <p:nvSpPr>
          <p:cNvPr id="15" name="Rectangle 2"/>
          <p:cNvSpPr>
            <a:spLocks noGrp="1" noChangeArrowheads="1"/>
          </p:cNvSpPr>
          <p:nvPr>
            <p:ph type="title" hasCustomPrompt="1"/>
          </p:nvPr>
        </p:nvSpPr>
        <p:spPr bwMode="auto">
          <a:xfrm>
            <a:off x="608014" y="457200"/>
            <a:ext cx="79279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100" baseline="0"/>
            </a:lvl1pPr>
          </a:lstStyle>
          <a:p>
            <a:pPr lvl="0"/>
            <a:r>
              <a:rPr lang="en-GB" noProof="0"/>
              <a:t>PUT YOUR TITLE HERE IN ALL CAPS</a:t>
            </a:r>
            <a:br>
              <a:rPr lang="en-GB" noProof="0"/>
            </a:br>
            <a:endParaRPr lang="en-GB" noProof="0"/>
          </a:p>
        </p:txBody>
      </p:sp>
      <p:sp>
        <p:nvSpPr>
          <p:cNvPr id="16" name="Text Placeholder 11"/>
          <p:cNvSpPr>
            <a:spLocks noGrp="1"/>
          </p:cNvSpPr>
          <p:nvPr>
            <p:ph type="body" sz="quarter" idx="10" hasCustomPrompt="1"/>
          </p:nvPr>
        </p:nvSpPr>
        <p:spPr>
          <a:xfrm>
            <a:off x="609600" y="742950"/>
            <a:ext cx="6934200" cy="228600"/>
          </a:xfrm>
          <a:prstGeom prst="rect">
            <a:avLst/>
          </a:prstGeom>
        </p:spPr>
        <p:txBody>
          <a:bodyPr>
            <a:noAutofit/>
          </a:bodyPr>
          <a:lstStyle>
            <a:lvl1pPr marL="0" indent="0">
              <a:buNone/>
              <a:defRPr sz="1500" i="1"/>
            </a:lvl1pPr>
          </a:lstStyle>
          <a:p>
            <a:pPr lvl="0"/>
            <a:r>
              <a:rPr lang="en-US"/>
              <a:t>Optional text here – align to left of main text</a:t>
            </a:r>
          </a:p>
        </p:txBody>
      </p:sp>
    </p:spTree>
    <p:extLst>
      <p:ext uri="{BB962C8B-B14F-4D97-AF65-F5344CB8AC3E}">
        <p14:creationId xmlns:p14="http://schemas.microsoft.com/office/powerpoint/2010/main" val="12562276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668F-4964-402D-8270-200A53919505}"/>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03133A6-AB18-4686-AB1A-8A81C4A27032}"/>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246755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py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628815" y="370975"/>
            <a:ext cx="7886372" cy="381501"/>
          </a:xfrm>
          <a:prstGeom prst="rect">
            <a:avLst/>
          </a:prstGeom>
        </p:spPr>
        <p:txBody>
          <a:bodyPr vert="horz" lIns="91440" tIns="45720" rIns="91440" bIns="45720" rtlCol="0" anchor="t" anchorCtr="0">
            <a:noAutofit/>
          </a:bodyPr>
          <a:lstStyle>
            <a:lvl1pPr algn="ctr">
              <a:defRPr sz="2498" b="1" i="0" cap="none" spc="0" baseline="0">
                <a:solidFill>
                  <a:srgbClr val="56565B"/>
                </a:solidFill>
                <a:latin typeface="Franklin Gothic Medium" panose="020B0603020102020204" pitchFamily="34" charset="0"/>
                <a:ea typeface="Franklin Gothic Medium" panose="020B0603020102020204" pitchFamily="34" charset="0"/>
                <a:cs typeface="Franklin Gothic Medium" panose="020B0603020102020204" pitchFamily="34" charset="0"/>
              </a:defRPr>
            </a:lvl1pPr>
          </a:lstStyle>
          <a:p>
            <a:r>
              <a:rPr lang="en-US"/>
              <a:t>CLICK TO EDIT THIS TITLE STYLE</a:t>
            </a:r>
          </a:p>
        </p:txBody>
      </p:sp>
      <p:sp>
        <p:nvSpPr>
          <p:cNvPr id="4" name="Text Placeholder 2"/>
          <p:cNvSpPr>
            <a:spLocks noGrp="1"/>
          </p:cNvSpPr>
          <p:nvPr>
            <p:ph idx="1"/>
          </p:nvPr>
        </p:nvSpPr>
        <p:spPr>
          <a:xfrm>
            <a:off x="638341" y="1464471"/>
            <a:ext cx="7886372" cy="2764631"/>
          </a:xfrm>
          <a:prstGeom prst="rect">
            <a:avLst/>
          </a:prstGeom>
        </p:spPr>
        <p:txBody>
          <a:bodyPr vert="horz" lIns="91440" tIns="45720" rIns="91440" bIns="45720" rtlCol="0">
            <a:normAutofit/>
          </a:bodyPr>
          <a:lstStyle>
            <a:lvl1pPr>
              <a:defRPr b="0" i="0">
                <a:latin typeface="Franklin Gothic Medium" panose="020B0603020102020204" pitchFamily="34" charset="0"/>
              </a:defRPr>
            </a:lvl1pPr>
            <a:lvl2pPr>
              <a:defRPr b="0" i="0">
                <a:latin typeface="Franklin Gothic Medium" panose="020B0603020102020204" pitchFamily="34" charset="0"/>
              </a:defRPr>
            </a:lvl2pPr>
            <a:lvl3pPr>
              <a:defRPr b="0" i="0">
                <a:latin typeface="Franklin Gothic Medium" panose="020B0603020102020204" pitchFamily="34" charset="0"/>
              </a:defRPr>
            </a:lvl3pPr>
            <a:lvl4pPr>
              <a:defRPr b="0" i="0">
                <a:latin typeface="Franklin Gothic Medium" panose="020B0603020102020204" pitchFamily="34" charset="0"/>
              </a:defRPr>
            </a:lvl4pPr>
            <a:lvl5pPr>
              <a:defRPr b="0" i="0">
                <a:latin typeface="Franklin Gothic Medium" panose="020B06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9">
            <a:extLst>
              <a:ext uri="{FF2B5EF4-FFF2-40B4-BE49-F238E27FC236}">
                <a16:creationId xmlns:a16="http://schemas.microsoft.com/office/drawing/2014/main" id="{CEFE4216-FEA0-8147-ABCC-55AC7678AD86}"/>
              </a:ext>
            </a:extLst>
          </p:cNvPr>
          <p:cNvSpPr>
            <a:spLocks noGrp="1"/>
          </p:cNvSpPr>
          <p:nvPr>
            <p:ph type="body" sz="quarter" idx="65" hasCustomPrompt="1"/>
          </p:nvPr>
        </p:nvSpPr>
        <p:spPr>
          <a:xfrm>
            <a:off x="628815" y="799258"/>
            <a:ext cx="7886372" cy="277070"/>
          </a:xfrm>
          <a:prstGeom prst="rect">
            <a:avLst/>
          </a:prstGeom>
        </p:spPr>
        <p:txBody>
          <a:bodyPr>
            <a:normAutofit/>
          </a:bodyPr>
          <a:lstStyle>
            <a:lvl1pPr marL="0" indent="0" algn="ctr">
              <a:buFontTx/>
              <a:buNone/>
              <a:defRPr sz="1499" b="0" i="0" cap="none" spc="0" baseline="0">
                <a:solidFill>
                  <a:srgbClr val="56565B"/>
                </a:solidFill>
              </a:defRPr>
            </a:lvl1pPr>
            <a:lvl2pPr marL="342609" indent="0" algn="ctr">
              <a:buFontTx/>
              <a:buNone/>
              <a:defRPr/>
            </a:lvl2pPr>
            <a:lvl3pPr marL="685217" indent="0" algn="ctr">
              <a:buFontTx/>
              <a:buNone/>
              <a:defRPr/>
            </a:lvl3pPr>
            <a:lvl4pPr marL="1027825" indent="0" algn="ctr">
              <a:buFontTx/>
              <a:buNone/>
              <a:defRPr/>
            </a:lvl4pPr>
            <a:lvl5pPr marL="1370433" indent="0" algn="ctr">
              <a:buFontTx/>
              <a:buNone/>
              <a:defRPr/>
            </a:lvl5pPr>
          </a:lstStyle>
          <a:p>
            <a:pPr lvl="0"/>
            <a:r>
              <a:rPr lang="en-US"/>
              <a:t>Click to edit this style</a:t>
            </a:r>
          </a:p>
        </p:txBody>
      </p:sp>
    </p:spTree>
    <p:extLst>
      <p:ext uri="{BB962C8B-B14F-4D97-AF65-F5344CB8AC3E}">
        <p14:creationId xmlns:p14="http://schemas.microsoft.com/office/powerpoint/2010/main" val="2447777101"/>
      </p:ext>
    </p:extLst>
  </p:cSld>
  <p:clrMapOvr>
    <a:masterClrMapping/>
  </p:clrMapOvr>
  <p:transition spd="med">
    <p:fade thruBlk="1"/>
  </p:transition>
  <p:extLst>
    <p:ext uri="{DCECCB84-F9BA-43D5-87BE-67443E8EF086}">
      <p15:sldGuideLst xmlns:p15="http://schemas.microsoft.com/office/powerpoint/2012/main">
        <p15:guide id="1" orient="horz" pos="4321">
          <p15:clr>
            <a:srgbClr val="FBAE40"/>
          </p15:clr>
        </p15:guide>
        <p15:guide id="2" pos="767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py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628815" y="370975"/>
            <a:ext cx="7886372" cy="381501"/>
          </a:xfrm>
          <a:prstGeom prst="rect">
            <a:avLst/>
          </a:prstGeom>
        </p:spPr>
        <p:txBody>
          <a:bodyPr vert="horz" lIns="91440" tIns="45720" rIns="91440" bIns="45720" rtlCol="0" anchor="t" anchorCtr="0">
            <a:noAutofit/>
          </a:bodyPr>
          <a:lstStyle>
            <a:lvl1pPr algn="ctr">
              <a:defRPr sz="2498" b="1" i="0" cap="none" spc="0" baseline="0">
                <a:solidFill>
                  <a:srgbClr val="56565B"/>
                </a:solidFill>
                <a:latin typeface="Franklin Gothic Medium" panose="020B0603020102020204" pitchFamily="34" charset="0"/>
                <a:ea typeface="Franklin Gothic Medium" panose="020B0603020102020204" pitchFamily="34" charset="0"/>
                <a:cs typeface="Franklin Gothic Medium" panose="020B0603020102020204" pitchFamily="34" charset="0"/>
              </a:defRPr>
            </a:lvl1pPr>
          </a:lstStyle>
          <a:p>
            <a:r>
              <a:rPr lang="en-US"/>
              <a:t>CLICK TO EDIT THIS TITLE STYLE</a:t>
            </a:r>
          </a:p>
        </p:txBody>
      </p:sp>
      <p:sp>
        <p:nvSpPr>
          <p:cNvPr id="4" name="Text Placeholder 2"/>
          <p:cNvSpPr>
            <a:spLocks noGrp="1"/>
          </p:cNvSpPr>
          <p:nvPr>
            <p:ph idx="1"/>
          </p:nvPr>
        </p:nvSpPr>
        <p:spPr>
          <a:xfrm>
            <a:off x="638341" y="1464471"/>
            <a:ext cx="7886372" cy="2764631"/>
          </a:xfrm>
          <a:prstGeom prst="rect">
            <a:avLst/>
          </a:prstGeom>
        </p:spPr>
        <p:txBody>
          <a:bodyPr vert="horz" lIns="91440" tIns="45720" rIns="91440" bIns="45720" rtlCol="0">
            <a:normAutofit/>
          </a:bodyPr>
          <a:lstStyle>
            <a:lvl1pPr>
              <a:defRPr b="0" i="0">
                <a:latin typeface="Franklin Gothic Medium" panose="020B0603020102020204" pitchFamily="34" charset="0"/>
              </a:defRPr>
            </a:lvl1pPr>
            <a:lvl2pPr>
              <a:defRPr b="0" i="0">
                <a:latin typeface="Franklin Gothic Medium" panose="020B0603020102020204" pitchFamily="34" charset="0"/>
              </a:defRPr>
            </a:lvl2pPr>
            <a:lvl3pPr>
              <a:defRPr b="0" i="0">
                <a:latin typeface="Franklin Gothic Medium" panose="020B0603020102020204" pitchFamily="34" charset="0"/>
              </a:defRPr>
            </a:lvl3pPr>
            <a:lvl4pPr>
              <a:defRPr b="0" i="0">
                <a:latin typeface="Franklin Gothic Medium" panose="020B0603020102020204" pitchFamily="34" charset="0"/>
              </a:defRPr>
            </a:lvl4pPr>
            <a:lvl5pPr>
              <a:defRPr b="0" i="0">
                <a:latin typeface="Franklin Gothic Medium" panose="020B06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9">
            <a:extLst>
              <a:ext uri="{FF2B5EF4-FFF2-40B4-BE49-F238E27FC236}">
                <a16:creationId xmlns:a16="http://schemas.microsoft.com/office/drawing/2014/main" id="{CEFE4216-FEA0-8147-ABCC-55AC7678AD86}"/>
              </a:ext>
            </a:extLst>
          </p:cNvPr>
          <p:cNvSpPr>
            <a:spLocks noGrp="1"/>
          </p:cNvSpPr>
          <p:nvPr>
            <p:ph type="body" sz="quarter" idx="65" hasCustomPrompt="1"/>
          </p:nvPr>
        </p:nvSpPr>
        <p:spPr>
          <a:xfrm>
            <a:off x="628815" y="799258"/>
            <a:ext cx="7886372" cy="277070"/>
          </a:xfrm>
          <a:prstGeom prst="rect">
            <a:avLst/>
          </a:prstGeom>
        </p:spPr>
        <p:txBody>
          <a:bodyPr>
            <a:normAutofit/>
          </a:bodyPr>
          <a:lstStyle>
            <a:lvl1pPr marL="0" indent="0" algn="ctr">
              <a:buFontTx/>
              <a:buNone/>
              <a:defRPr sz="1499" b="0" i="0" cap="none" spc="0" baseline="0">
                <a:solidFill>
                  <a:srgbClr val="56565B"/>
                </a:solidFill>
              </a:defRPr>
            </a:lvl1pPr>
            <a:lvl2pPr marL="342609" indent="0" algn="ctr">
              <a:buFontTx/>
              <a:buNone/>
              <a:defRPr/>
            </a:lvl2pPr>
            <a:lvl3pPr marL="685217" indent="0" algn="ctr">
              <a:buFontTx/>
              <a:buNone/>
              <a:defRPr/>
            </a:lvl3pPr>
            <a:lvl4pPr marL="1027825" indent="0" algn="ctr">
              <a:buFontTx/>
              <a:buNone/>
              <a:defRPr/>
            </a:lvl4pPr>
            <a:lvl5pPr marL="1370433" indent="0" algn="ctr">
              <a:buFontTx/>
              <a:buNone/>
              <a:defRPr/>
            </a:lvl5pPr>
          </a:lstStyle>
          <a:p>
            <a:pPr lvl="0"/>
            <a:r>
              <a:rPr lang="en-US"/>
              <a:t>Click to edit this style</a:t>
            </a:r>
          </a:p>
        </p:txBody>
      </p:sp>
    </p:spTree>
    <p:extLst>
      <p:ext uri="{BB962C8B-B14F-4D97-AF65-F5344CB8AC3E}">
        <p14:creationId xmlns:p14="http://schemas.microsoft.com/office/powerpoint/2010/main" val="1867696786"/>
      </p:ext>
    </p:extLst>
  </p:cSld>
  <p:clrMapOvr>
    <a:masterClrMapping/>
  </p:clrMapOvr>
  <p:transition spd="med">
    <p:fade thruBlk="1"/>
  </p:transition>
  <p:extLst>
    <p:ext uri="{DCECCB84-F9BA-43D5-87BE-67443E8EF086}">
      <p15:sldGuideLst xmlns:p15="http://schemas.microsoft.com/office/powerpoint/2012/main">
        <p15:guide id="1" orient="horz" pos="4321">
          <p15:clr>
            <a:srgbClr val="FBAE40"/>
          </p15:clr>
        </p15:guide>
        <p15:guide id="2" pos="767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713225" y="1170000"/>
            <a:ext cx="5533200" cy="2803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sp>
        <p:nvSpPr>
          <p:cNvPr id="40" name="Google Shape;40;p8"/>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2683950" y="3273525"/>
            <a:ext cx="5757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1800" b="1">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3"/>
          <p:cNvSpPr txBox="1">
            <a:spLocks noGrp="1"/>
          </p:cNvSpPr>
          <p:nvPr>
            <p:ph type="subTitle" idx="1"/>
          </p:nvPr>
        </p:nvSpPr>
        <p:spPr>
          <a:xfrm flipH="1">
            <a:off x="2684000" y="1247225"/>
            <a:ext cx="5757300" cy="1855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p:nvPr/>
        </p:nvSpPr>
        <p:spPr>
          <a:xfrm rot="10800000" flipH="1">
            <a:off x="1216200" y="2571750"/>
            <a:ext cx="12162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rot="10800000" flipH="1">
            <a:off x="0" y="1061825"/>
            <a:ext cx="1216200" cy="150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1">
  <p:cSld name="CUSTOM_6">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20"/>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9" name="Google Shape;129;p20"/>
          <p:cNvSpPr/>
          <p:nvPr/>
        </p:nvSpPr>
        <p:spPr>
          <a:xfrm rot="10800000" flipH="1">
            <a:off x="0" y="2571825"/>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rot="10800000" flipH="1">
            <a:off x="1219200" y="1247175"/>
            <a:ext cx="1216200" cy="132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2.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1.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8" r:id="rId5"/>
    <p:sldLayoutId id="2147483659" r:id="rId6"/>
    <p:sldLayoutId id="2147483660" r:id="rId7"/>
    <p:sldLayoutId id="2147483663" r:id="rId8"/>
    <p:sldLayoutId id="2147483666" r:id="rId9"/>
    <p:sldLayoutId id="2147483667" r:id="rId10"/>
    <p:sldLayoutId id="2147483668" r:id="rId11"/>
    <p:sldLayoutId id="2147483669" r:id="rId12"/>
    <p:sldLayoutId id="2147483670" r:id="rId13"/>
    <p:sldLayoutId id="214748367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1C38A1-3050-4C36-ADFE-FBFA2455BC6E}"/>
              </a:ext>
            </a:extLst>
          </p:cNvPr>
          <p:cNvSpPr>
            <a:spLocks noGrp="1"/>
          </p:cNvSpPr>
          <p:nvPr>
            <p:ph type="title"/>
          </p:nvPr>
        </p:nvSpPr>
        <p:spPr>
          <a:xfrm>
            <a:off x="628650" y="273847"/>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8C9CBF-6240-48C2-B0C5-AEA26435AB1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88AC4-9796-4C27-8F19-3C97E9806F85}"/>
              </a:ext>
            </a:extLst>
          </p:cNvPr>
          <p:cNvSpPr>
            <a:spLocks noGrp="1"/>
          </p:cNvSpPr>
          <p:nvPr>
            <p:ph type="dt" sz="half" idx="2"/>
          </p:nvPr>
        </p:nvSpPr>
        <p:spPr>
          <a:xfrm>
            <a:off x="628650" y="476727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E148E9B-17BE-4D11-A5E2-883800F1DBFC}" type="datetimeFigureOut">
              <a:rPr lang="en-US" smtClean="0"/>
              <a:t>8/16/2024</a:t>
            </a:fld>
            <a:endParaRPr lang="en-US"/>
          </a:p>
        </p:txBody>
      </p:sp>
      <p:sp>
        <p:nvSpPr>
          <p:cNvPr id="5" name="Footer Placeholder 4">
            <a:extLst>
              <a:ext uri="{FF2B5EF4-FFF2-40B4-BE49-F238E27FC236}">
                <a16:creationId xmlns:a16="http://schemas.microsoft.com/office/drawing/2014/main" id="{74645E4B-6575-4639-964B-A5169DB5A3DB}"/>
              </a:ext>
            </a:extLst>
          </p:cNvPr>
          <p:cNvSpPr>
            <a:spLocks noGrp="1"/>
          </p:cNvSpPr>
          <p:nvPr>
            <p:ph type="ftr" sz="quarter" idx="3"/>
          </p:nvPr>
        </p:nvSpPr>
        <p:spPr>
          <a:xfrm>
            <a:off x="3028950" y="476727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412C72-CF33-4916-BBBD-41073E7A7563}"/>
              </a:ext>
            </a:extLst>
          </p:cNvPr>
          <p:cNvSpPr>
            <a:spLocks noGrp="1"/>
          </p:cNvSpPr>
          <p:nvPr>
            <p:ph type="sldNum" sz="quarter" idx="4"/>
          </p:nvPr>
        </p:nvSpPr>
        <p:spPr>
          <a:xfrm>
            <a:off x="6457950" y="476727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995F2DD-F0BA-49B7-A6EC-58C1C25B6D16}" type="slidenum">
              <a:rPr lang="en-US" smtClean="0"/>
              <a:t>‹#›</a:t>
            </a:fld>
            <a:endParaRPr lang="en-US"/>
          </a:p>
        </p:txBody>
      </p:sp>
    </p:spTree>
    <p:extLst>
      <p:ext uri="{BB962C8B-B14F-4D97-AF65-F5344CB8AC3E}">
        <p14:creationId xmlns:p14="http://schemas.microsoft.com/office/powerpoint/2010/main" val="408888286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681"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22" indent="-171422" algn="l" defTabSz="685681"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65" indent="-171422" algn="l" defTabSz="685681"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02" indent="-171422" algn="l" defTabSz="685681"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40" indent="-171422" algn="l" defTabSz="68568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79" indent="-171422" algn="l" defTabSz="68568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21" indent="-171422" algn="l" defTabSz="68568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62" indent="-171422" algn="l" defTabSz="68568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02" indent="-171422" algn="l" defTabSz="68568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145" indent="-171422" algn="l" defTabSz="68568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81" rtl="0" eaLnBrk="1" latinLnBrk="0" hangingPunct="1">
        <a:defRPr sz="1350" kern="1200">
          <a:solidFill>
            <a:schemeClr val="tx1"/>
          </a:solidFill>
          <a:latin typeface="+mn-lt"/>
          <a:ea typeface="+mn-ea"/>
          <a:cs typeface="+mn-cs"/>
        </a:defRPr>
      </a:lvl1pPr>
      <a:lvl2pPr marL="342839" algn="l" defTabSz="685681" rtl="0" eaLnBrk="1" latinLnBrk="0" hangingPunct="1">
        <a:defRPr sz="1350" kern="1200">
          <a:solidFill>
            <a:schemeClr val="tx1"/>
          </a:solidFill>
          <a:latin typeface="+mn-lt"/>
          <a:ea typeface="+mn-ea"/>
          <a:cs typeface="+mn-cs"/>
        </a:defRPr>
      </a:lvl2pPr>
      <a:lvl3pPr marL="685681" algn="l" defTabSz="685681" rtl="0" eaLnBrk="1" latinLnBrk="0" hangingPunct="1">
        <a:defRPr sz="1350" kern="1200">
          <a:solidFill>
            <a:schemeClr val="tx1"/>
          </a:solidFill>
          <a:latin typeface="+mn-lt"/>
          <a:ea typeface="+mn-ea"/>
          <a:cs typeface="+mn-cs"/>
        </a:defRPr>
      </a:lvl3pPr>
      <a:lvl4pPr marL="1028522" algn="l" defTabSz="685681" rtl="0" eaLnBrk="1" latinLnBrk="0" hangingPunct="1">
        <a:defRPr sz="1350" kern="1200">
          <a:solidFill>
            <a:schemeClr val="tx1"/>
          </a:solidFill>
          <a:latin typeface="+mn-lt"/>
          <a:ea typeface="+mn-ea"/>
          <a:cs typeface="+mn-cs"/>
        </a:defRPr>
      </a:lvl4pPr>
      <a:lvl5pPr marL="1371362" algn="l" defTabSz="685681" rtl="0" eaLnBrk="1" latinLnBrk="0" hangingPunct="1">
        <a:defRPr sz="1350" kern="1200">
          <a:solidFill>
            <a:schemeClr val="tx1"/>
          </a:solidFill>
          <a:latin typeface="+mn-lt"/>
          <a:ea typeface="+mn-ea"/>
          <a:cs typeface="+mn-cs"/>
        </a:defRPr>
      </a:lvl5pPr>
      <a:lvl6pPr marL="1714205" algn="l" defTabSz="685681" rtl="0" eaLnBrk="1" latinLnBrk="0" hangingPunct="1">
        <a:defRPr sz="1350" kern="1200">
          <a:solidFill>
            <a:schemeClr val="tx1"/>
          </a:solidFill>
          <a:latin typeface="+mn-lt"/>
          <a:ea typeface="+mn-ea"/>
          <a:cs typeface="+mn-cs"/>
        </a:defRPr>
      </a:lvl6pPr>
      <a:lvl7pPr marL="2057042" algn="l" defTabSz="685681" rtl="0" eaLnBrk="1" latinLnBrk="0" hangingPunct="1">
        <a:defRPr sz="1350" kern="1200">
          <a:solidFill>
            <a:schemeClr val="tx1"/>
          </a:solidFill>
          <a:latin typeface="+mn-lt"/>
          <a:ea typeface="+mn-ea"/>
          <a:cs typeface="+mn-cs"/>
        </a:defRPr>
      </a:lvl7pPr>
      <a:lvl8pPr marL="2399880" algn="l" defTabSz="685681" rtl="0" eaLnBrk="1" latinLnBrk="0" hangingPunct="1">
        <a:defRPr sz="1350" kern="1200">
          <a:solidFill>
            <a:schemeClr val="tx1"/>
          </a:solidFill>
          <a:latin typeface="+mn-lt"/>
          <a:ea typeface="+mn-ea"/>
          <a:cs typeface="+mn-cs"/>
        </a:defRPr>
      </a:lvl8pPr>
      <a:lvl9pPr marL="2742719" algn="l" defTabSz="685681"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EFFFE"/>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173EFB-2593-844C-9608-E8934FCD54CC}"/>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t="89402"/>
          <a:stretch/>
        </p:blipFill>
        <p:spPr>
          <a:xfrm>
            <a:off x="-141419" y="4744123"/>
            <a:ext cx="9444094" cy="544610"/>
          </a:xfrm>
          <a:prstGeom prst="rect">
            <a:avLst/>
          </a:prstGeom>
        </p:spPr>
      </p:pic>
      <p:sp>
        <p:nvSpPr>
          <p:cNvPr id="11" name="Rectangle 10">
            <a:extLst>
              <a:ext uri="{FF2B5EF4-FFF2-40B4-BE49-F238E27FC236}">
                <a16:creationId xmlns:a16="http://schemas.microsoft.com/office/drawing/2014/main" id="{F0F8C18C-485B-6B44-9A37-C831F36D0FD1}"/>
              </a:ext>
            </a:extLst>
          </p:cNvPr>
          <p:cNvSpPr/>
          <p:nvPr userDrawn="1"/>
        </p:nvSpPr>
        <p:spPr>
          <a:xfrm>
            <a:off x="8632725" y="4844358"/>
            <a:ext cx="221551" cy="220711"/>
          </a:xfrm>
          <a:prstGeom prst="rect">
            <a:avLst/>
          </a:prstGeom>
          <a:solidFill>
            <a:srgbClr val="FD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6" b="0" i="0">
                <a:latin typeface="Franklin Gothic Medium Regular"/>
              </a:rPr>
              <a:t>          </a:t>
            </a:r>
          </a:p>
        </p:txBody>
      </p:sp>
      <p:pic>
        <p:nvPicPr>
          <p:cNvPr id="13" name="Picture 12" descr="8451_logo_white_FA.png">
            <a:extLst>
              <a:ext uri="{FF2B5EF4-FFF2-40B4-BE49-F238E27FC236}">
                <a16:creationId xmlns:a16="http://schemas.microsoft.com/office/drawing/2014/main" id="{31F1E0C1-04E4-CC4B-A8E7-61450E27FC01}"/>
              </a:ext>
            </a:extLst>
          </p:cNvPr>
          <p:cNvPicPr>
            <a:picLocks noChangeAspect="1"/>
          </p:cNvPicPr>
          <p:nvPr userDrawn="1"/>
        </p:nvPicPr>
        <p:blipFill>
          <a:blip r:embed="rId16" cstate="email">
            <a:extLst>
              <a:ext uri="{28A0092B-C50C-407E-A947-70E740481C1C}">
                <a14:useLocalDpi xmlns:a14="http://schemas.microsoft.com/office/drawing/2010/main" val="0"/>
              </a:ext>
            </a:extLst>
          </a:blip>
          <a:stretch>
            <a:fillRect/>
          </a:stretch>
        </p:blipFill>
        <p:spPr>
          <a:xfrm>
            <a:off x="318780" y="4843867"/>
            <a:ext cx="646063" cy="234357"/>
          </a:xfrm>
          <a:prstGeom prst="rect">
            <a:avLst/>
          </a:prstGeom>
        </p:spPr>
      </p:pic>
      <p:sp>
        <p:nvSpPr>
          <p:cNvPr id="14" name="Rectangle 13">
            <a:extLst>
              <a:ext uri="{FF2B5EF4-FFF2-40B4-BE49-F238E27FC236}">
                <a16:creationId xmlns:a16="http://schemas.microsoft.com/office/drawing/2014/main" id="{7E7AD958-8223-FC41-90C7-2A2FC641E6C2}"/>
              </a:ext>
            </a:extLst>
          </p:cNvPr>
          <p:cNvSpPr/>
          <p:nvPr userDrawn="1"/>
        </p:nvSpPr>
        <p:spPr>
          <a:xfrm>
            <a:off x="8608228" y="4877604"/>
            <a:ext cx="270719" cy="169277"/>
          </a:xfrm>
          <a:prstGeom prst="rect">
            <a:avLst/>
          </a:prstGeom>
        </p:spPr>
        <p:txBody>
          <a:bodyPr wrap="square" anchor="ctr">
            <a:spAutoFit/>
          </a:bodyPr>
          <a:lstStyle/>
          <a:p>
            <a:pPr algn="ctr" defTabSz="133264">
              <a:defRPr/>
            </a:pPr>
            <a:fld id="{AE74322C-CD3A-B242-9979-64B16CD96C14}" type="slidenum">
              <a:rPr lang="en-US" sz="500" b="0" i="0" kern="1200" smtClean="0">
                <a:solidFill>
                  <a:srgbClr val="6A00AC"/>
                </a:solidFill>
                <a:latin typeface="Franklin Gothic Medium Regular"/>
                <a:ea typeface="Arial" charset="0"/>
                <a:cs typeface="Arial" charset="0"/>
                <a:sym typeface="Helvetica" charset="0"/>
              </a:rPr>
              <a:pPr algn="ctr" defTabSz="133264">
                <a:defRPr/>
              </a:pPr>
              <a:t>‹#›</a:t>
            </a:fld>
            <a:endParaRPr lang="en-US" sz="500" b="0" i="0" kern="1200">
              <a:solidFill>
                <a:srgbClr val="6A00AC"/>
              </a:solidFill>
              <a:latin typeface="Franklin Gothic Medium Regular"/>
              <a:ea typeface="Arial" charset="0"/>
              <a:cs typeface="Arial" charset="0"/>
            </a:endParaRPr>
          </a:p>
        </p:txBody>
      </p:sp>
      <p:sp>
        <p:nvSpPr>
          <p:cNvPr id="20" name="Rectangle 19">
            <a:extLst>
              <a:ext uri="{FF2B5EF4-FFF2-40B4-BE49-F238E27FC236}">
                <a16:creationId xmlns:a16="http://schemas.microsoft.com/office/drawing/2014/main" id="{759CCEBE-511A-444F-A2A0-1A5322242A25}"/>
              </a:ext>
            </a:extLst>
          </p:cNvPr>
          <p:cNvSpPr/>
          <p:nvPr userDrawn="1"/>
        </p:nvSpPr>
        <p:spPr>
          <a:xfrm>
            <a:off x="7911605" y="4872422"/>
            <a:ext cx="673479" cy="276999"/>
          </a:xfrm>
          <a:prstGeom prst="rect">
            <a:avLst/>
          </a:prstGeom>
        </p:spPr>
        <p:txBody>
          <a:bodyPr wrap="square">
            <a:spAutoFit/>
          </a:bodyPr>
          <a:lstStyle/>
          <a:p>
            <a:pPr defTabSz="133264">
              <a:defRPr/>
            </a:pPr>
            <a:r>
              <a:rPr lang="en-US" sz="600">
                <a:solidFill>
                  <a:srgbClr val="FDFFFF"/>
                </a:solidFill>
                <a:latin typeface="Franklin Gothic Medium Regular"/>
                <a:ea typeface="Arial" charset="0"/>
                <a:cs typeface="Arial" charset="0"/>
                <a:sym typeface="Helvetica" charset="0"/>
              </a:rPr>
              <a:t>© 84.51°  2023</a:t>
            </a:r>
            <a:endParaRPr lang="en-US" sz="600">
              <a:solidFill>
                <a:srgbClr val="FDFFFF"/>
              </a:solidFill>
              <a:latin typeface="Franklin Gothic Medium Regular"/>
              <a:ea typeface="Arial" charset="0"/>
              <a:cs typeface="Arial" charset="0"/>
            </a:endParaRPr>
          </a:p>
        </p:txBody>
      </p:sp>
    </p:spTree>
    <p:extLst>
      <p:ext uri="{BB962C8B-B14F-4D97-AF65-F5344CB8AC3E}">
        <p14:creationId xmlns:p14="http://schemas.microsoft.com/office/powerpoint/2010/main" val="36598113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ransition spd="med">
    <p:fade thruBlk="1"/>
  </p:transition>
  <p:hf hdr="0" ftr="0" dt="0"/>
  <p:txStyles>
    <p:titleStyle>
      <a:lvl1pPr algn="l" defTabSz="685217" rtl="0" eaLnBrk="1" latinLnBrk="0" hangingPunct="1">
        <a:lnSpc>
          <a:spcPct val="90000"/>
        </a:lnSpc>
        <a:spcBef>
          <a:spcPct val="0"/>
        </a:spcBef>
        <a:buNone/>
        <a:defRPr lang="en-US" sz="2498" b="1" i="0" kern="1200" cap="none" spc="0" baseline="0">
          <a:solidFill>
            <a:schemeClr val="tx1"/>
          </a:solidFill>
          <a:latin typeface="Franklin Gothic Medium" panose="020B0603020102020204" pitchFamily="34" charset="0"/>
          <a:ea typeface="Franklin Gothic Medium" panose="020B0603020102020204" pitchFamily="34" charset="0"/>
          <a:cs typeface="Franklin Gothic Medium" panose="020B0603020102020204" pitchFamily="34" charset="0"/>
        </a:defRPr>
      </a:lvl1pPr>
    </p:titleStyle>
    <p:bodyStyle>
      <a:lvl1pPr marL="171305" indent="-171305" algn="l" defTabSz="685217" rtl="0" eaLnBrk="1" latinLnBrk="0" hangingPunct="1">
        <a:lnSpc>
          <a:spcPct val="90000"/>
        </a:lnSpc>
        <a:spcBef>
          <a:spcPts val="749"/>
        </a:spcBef>
        <a:buClr>
          <a:srgbClr val="6A00AC"/>
        </a:buClr>
        <a:buFont typeface="Wingdings" charset="2"/>
        <a:buChar char="§"/>
        <a:defRPr lang="en-US" sz="1998" b="0" i="0" kern="1200" dirty="0" smtClean="0">
          <a:solidFill>
            <a:schemeClr val="tx1"/>
          </a:solidFill>
          <a:effectLst/>
          <a:latin typeface="Franklin Gothic Medium" panose="020B0603020102020204" pitchFamily="34" charset="0"/>
          <a:ea typeface="Franklin Gothic Medium" panose="020B0603020102020204" pitchFamily="34" charset="0"/>
          <a:cs typeface="Arial" charset="0"/>
        </a:defRPr>
      </a:lvl1pPr>
      <a:lvl2pPr marL="513913" indent="-171305" algn="l" defTabSz="685217" rtl="0" eaLnBrk="1" latinLnBrk="0" hangingPunct="1">
        <a:lnSpc>
          <a:spcPct val="90000"/>
        </a:lnSpc>
        <a:spcBef>
          <a:spcPts val="375"/>
        </a:spcBef>
        <a:buClr>
          <a:srgbClr val="6A00AC"/>
        </a:buClr>
        <a:buFont typeface="Wingdings" charset="2"/>
        <a:buChar char="§"/>
        <a:defRPr lang="en-US" sz="1499" b="0" i="0" kern="1200" dirty="0" smtClean="0">
          <a:solidFill>
            <a:schemeClr val="tx1"/>
          </a:solidFill>
          <a:effectLst/>
          <a:latin typeface="Franklin Gothic Medium" panose="020B0603020102020204" pitchFamily="34" charset="0"/>
          <a:ea typeface="Franklin Gothic Medium" panose="020B0603020102020204" pitchFamily="34" charset="0"/>
          <a:cs typeface="Arial" charset="0"/>
        </a:defRPr>
      </a:lvl2pPr>
      <a:lvl3pPr marL="856521" indent="-171305" algn="l" defTabSz="685217" rtl="0" eaLnBrk="1" latinLnBrk="0" hangingPunct="1">
        <a:lnSpc>
          <a:spcPct val="90000"/>
        </a:lnSpc>
        <a:spcBef>
          <a:spcPts val="375"/>
        </a:spcBef>
        <a:buClr>
          <a:srgbClr val="6A00AC"/>
        </a:buClr>
        <a:buFont typeface="Wingdings" charset="2"/>
        <a:buChar char="§"/>
        <a:defRPr lang="en-US" sz="1199" b="0" i="0" kern="1200" dirty="0" smtClean="0">
          <a:solidFill>
            <a:schemeClr val="tx1"/>
          </a:solidFill>
          <a:effectLst/>
          <a:latin typeface="Franklin Gothic Medium" panose="020B0603020102020204" pitchFamily="34" charset="0"/>
          <a:ea typeface="Franklin Gothic Medium" panose="020B0603020102020204" pitchFamily="34" charset="0"/>
          <a:cs typeface="Arial" charset="0"/>
        </a:defRPr>
      </a:lvl3pPr>
      <a:lvl4pPr marL="1199129" indent="-171305" algn="l" defTabSz="685217" rtl="0" eaLnBrk="1" latinLnBrk="0" hangingPunct="1">
        <a:lnSpc>
          <a:spcPct val="90000"/>
        </a:lnSpc>
        <a:spcBef>
          <a:spcPts val="375"/>
        </a:spcBef>
        <a:buClr>
          <a:srgbClr val="6A00AC"/>
        </a:buClr>
        <a:buFont typeface="Wingdings" charset="2"/>
        <a:buChar char="§"/>
        <a:defRPr lang="en-US" sz="800" b="0" i="0" kern="1200" dirty="0" smtClean="0">
          <a:solidFill>
            <a:schemeClr val="tx1"/>
          </a:solidFill>
          <a:effectLst/>
          <a:latin typeface="Franklin Gothic Medium" panose="020B0603020102020204" pitchFamily="34" charset="0"/>
          <a:ea typeface="Franklin Gothic Medium" panose="020B0603020102020204" pitchFamily="34" charset="0"/>
          <a:cs typeface="Arial" charset="0"/>
        </a:defRPr>
      </a:lvl4pPr>
      <a:lvl5pPr marL="1541737" indent="-171305" algn="l" defTabSz="685217" rtl="0" eaLnBrk="1" latinLnBrk="0" hangingPunct="1">
        <a:lnSpc>
          <a:spcPct val="90000"/>
        </a:lnSpc>
        <a:spcBef>
          <a:spcPts val="375"/>
        </a:spcBef>
        <a:buClr>
          <a:srgbClr val="6A00AC"/>
        </a:buClr>
        <a:buFont typeface="Wingdings" charset="2"/>
        <a:buChar char="§"/>
        <a:defRPr lang="en-US" sz="699" b="0" i="0" kern="1200" dirty="0">
          <a:solidFill>
            <a:schemeClr val="tx1"/>
          </a:solidFill>
          <a:effectLst/>
          <a:latin typeface="Franklin Gothic Medium" panose="020B0603020102020204" pitchFamily="34" charset="0"/>
          <a:ea typeface="Franklin Gothic Medium" panose="020B0603020102020204" pitchFamily="34" charset="0"/>
          <a:cs typeface="Arial" charset="0"/>
        </a:defRPr>
      </a:lvl5pPr>
      <a:lvl6pPr marL="1884346" indent="-171305" algn="l" defTabSz="68521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953" indent="-171305" algn="l" defTabSz="68521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562" indent="-171305" algn="l" defTabSz="68521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2170" indent="-171305" algn="l" defTabSz="68521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217" rtl="0" eaLnBrk="1" latinLnBrk="0" hangingPunct="1">
        <a:defRPr sz="1349" kern="1200">
          <a:solidFill>
            <a:schemeClr val="tx1"/>
          </a:solidFill>
          <a:latin typeface="+mn-lt"/>
          <a:ea typeface="+mn-ea"/>
          <a:cs typeface="+mn-cs"/>
        </a:defRPr>
      </a:lvl1pPr>
      <a:lvl2pPr marL="342609" algn="l" defTabSz="685217" rtl="0" eaLnBrk="1" latinLnBrk="0" hangingPunct="1">
        <a:defRPr sz="1349" kern="1200">
          <a:solidFill>
            <a:schemeClr val="tx1"/>
          </a:solidFill>
          <a:latin typeface="+mn-lt"/>
          <a:ea typeface="+mn-ea"/>
          <a:cs typeface="+mn-cs"/>
        </a:defRPr>
      </a:lvl2pPr>
      <a:lvl3pPr marL="685217" algn="l" defTabSz="685217" rtl="0" eaLnBrk="1" latinLnBrk="0" hangingPunct="1">
        <a:defRPr sz="1349" kern="1200">
          <a:solidFill>
            <a:schemeClr val="tx1"/>
          </a:solidFill>
          <a:latin typeface="+mn-lt"/>
          <a:ea typeface="+mn-ea"/>
          <a:cs typeface="+mn-cs"/>
        </a:defRPr>
      </a:lvl3pPr>
      <a:lvl4pPr marL="1027825" algn="l" defTabSz="685217" rtl="0" eaLnBrk="1" latinLnBrk="0" hangingPunct="1">
        <a:defRPr sz="1349" kern="1200">
          <a:solidFill>
            <a:schemeClr val="tx1"/>
          </a:solidFill>
          <a:latin typeface="+mn-lt"/>
          <a:ea typeface="+mn-ea"/>
          <a:cs typeface="+mn-cs"/>
        </a:defRPr>
      </a:lvl4pPr>
      <a:lvl5pPr marL="1370433" algn="l" defTabSz="685217" rtl="0" eaLnBrk="1" latinLnBrk="0" hangingPunct="1">
        <a:defRPr sz="1349" kern="1200">
          <a:solidFill>
            <a:schemeClr val="tx1"/>
          </a:solidFill>
          <a:latin typeface="+mn-lt"/>
          <a:ea typeface="+mn-ea"/>
          <a:cs typeface="+mn-cs"/>
        </a:defRPr>
      </a:lvl5pPr>
      <a:lvl6pPr marL="1713041" algn="l" defTabSz="685217" rtl="0" eaLnBrk="1" latinLnBrk="0" hangingPunct="1">
        <a:defRPr sz="1349" kern="1200">
          <a:solidFill>
            <a:schemeClr val="tx1"/>
          </a:solidFill>
          <a:latin typeface="+mn-lt"/>
          <a:ea typeface="+mn-ea"/>
          <a:cs typeface="+mn-cs"/>
        </a:defRPr>
      </a:lvl6pPr>
      <a:lvl7pPr marL="2055649" algn="l" defTabSz="685217" rtl="0" eaLnBrk="1" latinLnBrk="0" hangingPunct="1">
        <a:defRPr sz="1349" kern="1200">
          <a:solidFill>
            <a:schemeClr val="tx1"/>
          </a:solidFill>
          <a:latin typeface="+mn-lt"/>
          <a:ea typeface="+mn-ea"/>
          <a:cs typeface="+mn-cs"/>
        </a:defRPr>
      </a:lvl7pPr>
      <a:lvl8pPr marL="2398258" algn="l" defTabSz="685217" rtl="0" eaLnBrk="1" latinLnBrk="0" hangingPunct="1">
        <a:defRPr sz="1349" kern="1200">
          <a:solidFill>
            <a:schemeClr val="tx1"/>
          </a:solidFill>
          <a:latin typeface="+mn-lt"/>
          <a:ea typeface="+mn-ea"/>
          <a:cs typeface="+mn-cs"/>
        </a:defRPr>
      </a:lvl8pPr>
      <a:lvl9pPr marL="2740865" algn="l" defTabSz="685217"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4E_1AA0D386.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48_39ECC5BF.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3730075" y="1631700"/>
            <a:ext cx="4700700" cy="1090200"/>
          </a:xfrm>
        </p:spPr>
        <p:txBody>
          <a:bodyPr spcFirstLastPara="1" wrap="square" lIns="91425" tIns="91425" rIns="91425" bIns="91425" anchor="t" anchorCtr="0">
            <a:normAutofit/>
          </a:bodyPr>
          <a:lstStyle/>
          <a:p>
            <a:pPr marL="0" lvl="0" indent="0" rtl="0">
              <a:lnSpc>
                <a:spcPct val="90000"/>
              </a:lnSpc>
              <a:spcBef>
                <a:spcPts val="0"/>
              </a:spcBef>
              <a:spcAft>
                <a:spcPts val="0"/>
              </a:spcAft>
              <a:buNone/>
            </a:pPr>
            <a:r>
              <a:rPr lang="en-US"/>
              <a:t>84.51 Case </a:t>
            </a:r>
            <a:br>
              <a:rPr lang="en-US"/>
            </a:br>
            <a:r>
              <a:rPr lang="en-US"/>
              <a:t>Competition</a:t>
            </a:r>
          </a:p>
        </p:txBody>
      </p:sp>
      <p:sp>
        <p:nvSpPr>
          <p:cNvPr id="186" name="Google Shape;186;p30"/>
          <p:cNvSpPr txBox="1">
            <a:spLocks noGrp="1"/>
          </p:cNvSpPr>
          <p:nvPr>
            <p:ph type="subTitle" idx="1"/>
          </p:nvPr>
        </p:nvSpPr>
        <p:spPr>
          <a:xfrm>
            <a:off x="3730075" y="2726700"/>
            <a:ext cx="4700700" cy="861300"/>
          </a:xfrm>
        </p:spPr>
        <p:txBody>
          <a:bodyPr spcFirstLastPara="1" wrap="square" lIns="91425" tIns="91425" rIns="91425" bIns="91425" anchor="t" anchorCtr="0">
            <a:normAutofit/>
          </a:bodyPr>
          <a:lstStyle/>
          <a:p>
            <a:pPr marL="0" lvl="0" indent="0" rtl="0">
              <a:spcBef>
                <a:spcPts val="0"/>
              </a:spcBef>
              <a:spcAft>
                <a:spcPts val="600"/>
              </a:spcAft>
              <a:buNone/>
            </a:pPr>
            <a:r>
              <a:rPr lang="en-US"/>
              <a:t>                         Strategic Approaches for </a:t>
            </a:r>
            <a:r>
              <a:rPr lang="en-US" b="1"/>
              <a:t>Kroger</a:t>
            </a:r>
            <a:r>
              <a:rPr lang="en-US"/>
              <a:t> &amp; </a:t>
            </a:r>
            <a:r>
              <a:rPr lang="en-US" b="1"/>
              <a:t>National Branded Items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5" name="Google Shape;545;p55"/>
          <p:cNvSpPr txBox="1">
            <a:spLocks noGrp="1"/>
          </p:cNvSpPr>
          <p:nvPr>
            <p:ph type="title" idx="2"/>
          </p:nvPr>
        </p:nvSpPr>
        <p:spPr>
          <a:xfrm>
            <a:off x="2156037" y="2704337"/>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97.9%</a:t>
            </a:r>
            <a:endParaRPr/>
          </a:p>
        </p:txBody>
      </p:sp>
      <p:sp>
        <p:nvSpPr>
          <p:cNvPr id="546" name="Google Shape;546;p55"/>
          <p:cNvSpPr txBox="1">
            <a:spLocks noGrp="1"/>
          </p:cNvSpPr>
          <p:nvPr>
            <p:ph type="subTitle" idx="3"/>
          </p:nvPr>
        </p:nvSpPr>
        <p:spPr>
          <a:xfrm>
            <a:off x="2156037" y="3275237"/>
            <a:ext cx="2164200" cy="6471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Pts val="1100"/>
              <a:buFont typeface="Arial"/>
              <a:buNone/>
              <a:tabLst/>
              <a:defRPr/>
            </a:pPr>
            <a:r>
              <a:rPr kumimoji="0" lang="en-US" sz="2500" b="1" i="0" u="none" strike="noStrike" kern="0" cap="none" spc="0" normalizeH="0" baseline="0" noProof="0">
                <a:ln>
                  <a:noFill/>
                </a:ln>
                <a:solidFill>
                  <a:srgbClr val="000000"/>
                </a:solidFill>
                <a:effectLst/>
                <a:uLnTx/>
                <a:uFillTx/>
                <a:latin typeface="Montserrat"/>
                <a:sym typeface="Montserrat"/>
              </a:rPr>
              <a:t>Meat &amp; Seafood</a:t>
            </a:r>
          </a:p>
          <a:p>
            <a:pPr marL="0" lvl="0" indent="0" algn="ctr" rtl="0">
              <a:spcBef>
                <a:spcPts val="0"/>
              </a:spcBef>
              <a:spcAft>
                <a:spcPts val="1600"/>
              </a:spcAft>
              <a:buClr>
                <a:schemeClr val="dk1"/>
              </a:buClr>
              <a:buSzPts val="1100"/>
              <a:buFont typeface="Arial"/>
              <a:buNone/>
            </a:pPr>
            <a:endParaRPr/>
          </a:p>
        </p:txBody>
      </p:sp>
      <p:sp>
        <p:nvSpPr>
          <p:cNvPr id="547" name="Google Shape;547;p5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Kroger Brands Dominate</a:t>
            </a:r>
            <a:endParaRPr/>
          </a:p>
        </p:txBody>
      </p:sp>
      <p:sp>
        <p:nvSpPr>
          <p:cNvPr id="548" name="Google Shape;548;p55"/>
          <p:cNvSpPr txBox="1">
            <a:spLocks noGrp="1"/>
          </p:cNvSpPr>
          <p:nvPr>
            <p:ph type="title" idx="5"/>
          </p:nvPr>
        </p:nvSpPr>
        <p:spPr>
          <a:xfrm>
            <a:off x="4863550" y="2704337"/>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82.3%</a:t>
            </a:r>
            <a:endParaRPr/>
          </a:p>
        </p:txBody>
      </p:sp>
      <p:sp>
        <p:nvSpPr>
          <p:cNvPr id="549" name="Google Shape;549;p55"/>
          <p:cNvSpPr txBox="1">
            <a:spLocks noGrp="1"/>
          </p:cNvSpPr>
          <p:nvPr>
            <p:ph type="subTitle" idx="6"/>
          </p:nvPr>
        </p:nvSpPr>
        <p:spPr>
          <a:xfrm>
            <a:off x="4863550" y="3275237"/>
            <a:ext cx="2164200" cy="6471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Pts val="1100"/>
              <a:buFont typeface="Arial"/>
              <a:buNone/>
              <a:tabLst/>
              <a:defRPr/>
            </a:pPr>
            <a:r>
              <a:rPr kumimoji="0" lang="en-US" sz="2500" b="1" i="0" u="none" strike="noStrike" kern="0" cap="none" spc="0" normalizeH="0" baseline="0" noProof="0">
                <a:ln>
                  <a:noFill/>
                </a:ln>
                <a:solidFill>
                  <a:srgbClr val="000000"/>
                </a:solidFill>
                <a:effectLst/>
                <a:uLnTx/>
                <a:uFillTx/>
                <a:latin typeface="Montserrat"/>
                <a:sym typeface="Montserrat"/>
              </a:rPr>
              <a:t>Dairy</a:t>
            </a:r>
          </a:p>
        </p:txBody>
      </p:sp>
      <p:sp>
        <p:nvSpPr>
          <p:cNvPr id="552" name="Google Shape;552;p55"/>
          <p:cNvSpPr/>
          <p:nvPr/>
        </p:nvSpPr>
        <p:spPr>
          <a:xfrm>
            <a:off x="2674350" y="1481550"/>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2674350" y="1481550"/>
            <a:ext cx="1090200" cy="1090200"/>
          </a:xfrm>
          <a:prstGeom prst="blockArc">
            <a:avLst>
              <a:gd name="adj1" fmla="val 3925824"/>
              <a:gd name="adj2" fmla="val 3253901"/>
              <a:gd name="adj3" fmla="val 1918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554" name="Google Shape;554;p55"/>
          <p:cNvSpPr/>
          <p:nvPr/>
        </p:nvSpPr>
        <p:spPr>
          <a:xfrm>
            <a:off x="5400550" y="1481550"/>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5400550" y="1481550"/>
            <a:ext cx="1090200" cy="1090200"/>
          </a:xfrm>
          <a:prstGeom prst="blockArc">
            <a:avLst>
              <a:gd name="adj1" fmla="val 3925824"/>
              <a:gd name="adj2" fmla="val 1611067"/>
              <a:gd name="adj3" fmla="val 1798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Tree>
    <p:extLst>
      <p:ext uri="{BB962C8B-B14F-4D97-AF65-F5344CB8AC3E}">
        <p14:creationId xmlns:p14="http://schemas.microsoft.com/office/powerpoint/2010/main" val="245179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5" name="Google Shape;545;p55"/>
          <p:cNvSpPr txBox="1">
            <a:spLocks noGrp="1"/>
          </p:cNvSpPr>
          <p:nvPr>
            <p:ph type="title" idx="2"/>
          </p:nvPr>
        </p:nvSpPr>
        <p:spPr>
          <a:xfrm>
            <a:off x="1108187" y="2674425"/>
            <a:ext cx="3463713"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1">
                    <a:lumMod val="60000"/>
                    <a:lumOff val="40000"/>
                  </a:schemeClr>
                </a:solidFill>
              </a:rPr>
              <a:t>52.5% - National</a:t>
            </a:r>
            <a:br>
              <a:rPr lang="en" sz="2500"/>
            </a:br>
            <a:r>
              <a:rPr lang="en-US" sz="2500">
                <a:solidFill>
                  <a:schemeClr val="accent3">
                    <a:lumMod val="75000"/>
                  </a:schemeClr>
                </a:solidFill>
              </a:rPr>
              <a:t>47.5% - Kroger</a:t>
            </a:r>
          </a:p>
        </p:txBody>
      </p:sp>
      <p:sp>
        <p:nvSpPr>
          <p:cNvPr id="546" name="Google Shape;546;p55"/>
          <p:cNvSpPr txBox="1">
            <a:spLocks noGrp="1"/>
          </p:cNvSpPr>
          <p:nvPr>
            <p:ph type="subTitle" idx="3"/>
          </p:nvPr>
        </p:nvSpPr>
        <p:spPr>
          <a:xfrm>
            <a:off x="1139274" y="3462773"/>
            <a:ext cx="3156501" cy="816551"/>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Pts val="1100"/>
              <a:buFont typeface="Arial"/>
              <a:buNone/>
              <a:tabLst/>
              <a:defRPr/>
            </a:pPr>
            <a:r>
              <a:rPr kumimoji="0" lang="en-US" sz="2500" b="1" i="0" u="none" strike="noStrike" kern="0" cap="none" spc="0" normalizeH="0" baseline="0" noProof="0">
                <a:ln>
                  <a:noFill/>
                </a:ln>
                <a:solidFill>
                  <a:srgbClr val="000000"/>
                </a:solidFill>
                <a:effectLst/>
                <a:uLnTx/>
                <a:uFillTx/>
                <a:latin typeface="Montserrat"/>
                <a:sym typeface="Montserrat"/>
              </a:rPr>
              <a:t>Fruits &amp; Vegetables</a:t>
            </a:r>
          </a:p>
          <a:p>
            <a:pPr marL="0" lvl="0" indent="0" algn="ctr" rtl="0">
              <a:spcBef>
                <a:spcPts val="0"/>
              </a:spcBef>
              <a:spcAft>
                <a:spcPts val="1600"/>
              </a:spcAft>
              <a:buClr>
                <a:schemeClr val="dk1"/>
              </a:buClr>
              <a:buSzPts val="1100"/>
              <a:buFont typeface="Arial"/>
              <a:buNone/>
            </a:pPr>
            <a:endParaRPr/>
          </a:p>
        </p:txBody>
      </p:sp>
      <p:sp>
        <p:nvSpPr>
          <p:cNvPr id="547" name="Google Shape;547;p5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it’s a toss-up</a:t>
            </a:r>
            <a:endParaRPr/>
          </a:p>
        </p:txBody>
      </p:sp>
      <p:sp>
        <p:nvSpPr>
          <p:cNvPr id="548" name="Google Shape;548;p55"/>
          <p:cNvSpPr txBox="1">
            <a:spLocks noGrp="1"/>
          </p:cNvSpPr>
          <p:nvPr>
            <p:ph type="title" idx="5"/>
          </p:nvPr>
        </p:nvSpPr>
        <p:spPr>
          <a:xfrm>
            <a:off x="4726802" y="2646525"/>
            <a:ext cx="2952749"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2500" b="1" i="0" u="none" strike="noStrike" kern="0" cap="none" spc="0" normalizeH="0" baseline="0" noProof="0">
                <a:ln>
                  <a:noFill/>
                </a:ln>
                <a:solidFill>
                  <a:schemeClr val="accent1">
                    <a:lumMod val="60000"/>
                    <a:lumOff val="40000"/>
                  </a:schemeClr>
                </a:solidFill>
                <a:effectLst/>
                <a:uLnTx/>
                <a:uFillTx/>
                <a:latin typeface="Montserrat"/>
                <a:sym typeface="Montserrat"/>
              </a:rPr>
              <a:t>57.8% - National</a:t>
            </a:r>
            <a:br>
              <a:rPr kumimoji="0" lang="en" sz="2500" b="1" i="0" u="none" strike="noStrike" kern="0" cap="none" spc="0" normalizeH="0" baseline="0" noProof="0">
                <a:ln>
                  <a:noFill/>
                </a:ln>
                <a:solidFill>
                  <a:srgbClr val="B017B3"/>
                </a:solidFill>
                <a:effectLst/>
                <a:uLnTx/>
                <a:uFillTx/>
                <a:latin typeface="Montserrat"/>
                <a:sym typeface="Montserrat"/>
              </a:rPr>
            </a:br>
            <a:r>
              <a:rPr kumimoji="0" lang="en-US" sz="2500" b="1" i="0" u="none" strike="noStrike" kern="0" cap="none" spc="0" normalizeH="0" baseline="0" noProof="0">
                <a:ln>
                  <a:noFill/>
                </a:ln>
                <a:solidFill>
                  <a:schemeClr val="accent3">
                    <a:lumMod val="75000"/>
                  </a:schemeClr>
                </a:solidFill>
                <a:effectLst/>
                <a:uLnTx/>
                <a:uFillTx/>
                <a:latin typeface="Montserrat"/>
                <a:sym typeface="Montserrat"/>
              </a:rPr>
              <a:t>47.2 % - Kroger</a:t>
            </a:r>
            <a:endParaRPr lang="en-US">
              <a:solidFill>
                <a:schemeClr val="accent3">
                  <a:lumMod val="75000"/>
                </a:schemeClr>
              </a:solidFill>
            </a:endParaRPr>
          </a:p>
        </p:txBody>
      </p:sp>
      <p:sp>
        <p:nvSpPr>
          <p:cNvPr id="552" name="Google Shape;552;p55"/>
          <p:cNvSpPr/>
          <p:nvPr/>
        </p:nvSpPr>
        <p:spPr>
          <a:xfrm>
            <a:off x="2172425" y="1423738"/>
            <a:ext cx="1090200" cy="1090200"/>
          </a:xfrm>
          <a:prstGeom prst="donut">
            <a:avLst>
              <a:gd name="adj" fmla="val 1831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2172425" y="1423738"/>
            <a:ext cx="1090200" cy="1090200"/>
          </a:xfrm>
          <a:prstGeom prst="blockArc">
            <a:avLst>
              <a:gd name="adj1" fmla="val 4019737"/>
              <a:gd name="adj2" fmla="val 16540723"/>
              <a:gd name="adj3" fmla="val 18059"/>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rgbClr val="A1C448"/>
              </a:solidFill>
            </a:endParaRPr>
          </a:p>
        </p:txBody>
      </p:sp>
      <p:sp>
        <p:nvSpPr>
          <p:cNvPr id="554" name="Google Shape;554;p55"/>
          <p:cNvSpPr/>
          <p:nvPr/>
        </p:nvSpPr>
        <p:spPr>
          <a:xfrm>
            <a:off x="5460102" y="1423738"/>
            <a:ext cx="1090200" cy="1090200"/>
          </a:xfrm>
          <a:prstGeom prst="donut">
            <a:avLst>
              <a:gd name="adj" fmla="val 185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5460102" y="1423738"/>
            <a:ext cx="1090200" cy="1090200"/>
          </a:xfrm>
          <a:prstGeom prst="blockArc">
            <a:avLst>
              <a:gd name="adj1" fmla="val 3925824"/>
              <a:gd name="adj2" fmla="val 16955589"/>
              <a:gd name="adj3" fmla="val 19161"/>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7" name="Google Shape;546;p55">
            <a:extLst>
              <a:ext uri="{FF2B5EF4-FFF2-40B4-BE49-F238E27FC236}">
                <a16:creationId xmlns:a16="http://schemas.microsoft.com/office/drawing/2014/main" id="{3EFB1ED1-C5C1-A346-9D57-FADF2E8247B8}"/>
              </a:ext>
            </a:extLst>
          </p:cNvPr>
          <p:cNvSpPr txBox="1">
            <a:spLocks/>
          </p:cNvSpPr>
          <p:nvPr/>
        </p:nvSpPr>
        <p:spPr>
          <a:xfrm>
            <a:off x="4696084" y="3548147"/>
            <a:ext cx="2522986" cy="64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2pPr>
            <a:lvl3pPr marL="1371600" marR="0" lvl="2"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3pPr>
            <a:lvl4pPr marL="1828800" marR="0" lvl="3"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4pPr>
            <a:lvl5pPr marL="2286000" marR="0" lvl="4"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5pPr>
            <a:lvl6pPr marL="2743200" marR="0" lvl="5"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6pPr>
            <a:lvl7pPr marL="3200400" marR="0" lvl="6"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7pPr>
            <a:lvl8pPr marL="3657600" marR="0" lvl="7"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8pPr>
            <a:lvl9pPr marL="4114800" marR="0" lvl="8" indent="-317500" algn="r" rtl="0">
              <a:lnSpc>
                <a:spcPct val="100000"/>
              </a:lnSpc>
              <a:spcBef>
                <a:spcPts val="1600"/>
              </a:spcBef>
              <a:spcAft>
                <a:spcPts val="160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9pPr>
          </a:lstStyle>
          <a:p>
            <a:pPr marL="0" indent="0">
              <a:spcAft>
                <a:spcPts val="1600"/>
              </a:spcAft>
              <a:buClr>
                <a:srgbClr val="000000"/>
              </a:buClr>
              <a:buSzPts val="1100"/>
              <a:buFont typeface="Arial"/>
              <a:buNone/>
              <a:defRPr/>
            </a:pPr>
            <a:r>
              <a:rPr lang="en-US" sz="2500" b="1">
                <a:solidFill>
                  <a:srgbClr val="000000"/>
                </a:solidFill>
              </a:rPr>
              <a:t>Bakery</a:t>
            </a:r>
          </a:p>
          <a:p>
            <a:pPr marL="0" indent="0">
              <a:spcAft>
                <a:spcPts val="1600"/>
              </a:spcAft>
              <a:buClr>
                <a:srgbClr val="000000"/>
              </a:buClr>
              <a:buSzPts val="1100"/>
              <a:buFont typeface="Arial"/>
              <a:buNone/>
              <a:defRPr/>
            </a:pPr>
            <a:endParaRPr lang="en-US" sz="2500" b="1">
              <a:solidFill>
                <a:srgbClr val="000000"/>
              </a:solidFill>
            </a:endParaRPr>
          </a:p>
          <a:p>
            <a:pPr marL="0" indent="0">
              <a:spcAft>
                <a:spcPts val="1600"/>
              </a:spcAft>
              <a:buSzPts val="1100"/>
              <a:buFont typeface="Arial"/>
              <a:buNone/>
            </a:pPr>
            <a:endParaRPr lang="en-US"/>
          </a:p>
        </p:txBody>
      </p:sp>
    </p:spTree>
    <p:extLst>
      <p:ext uri="{BB962C8B-B14F-4D97-AF65-F5344CB8AC3E}">
        <p14:creationId xmlns:p14="http://schemas.microsoft.com/office/powerpoint/2010/main" val="557513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8"/>
          <p:cNvSpPr txBox="1">
            <a:spLocks noGrp="1"/>
          </p:cNvSpPr>
          <p:nvPr>
            <p:ph type="title"/>
          </p:nvPr>
        </p:nvSpPr>
        <p:spPr>
          <a:xfrm>
            <a:off x="713225" y="384047"/>
            <a:ext cx="5020825" cy="901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Shifts in Customer Behavior</a:t>
            </a:r>
            <a:endParaRPr/>
          </a:p>
        </p:txBody>
      </p:sp>
      <p:sp>
        <p:nvSpPr>
          <p:cNvPr id="461" name="Google Shape;461;p48"/>
          <p:cNvSpPr txBox="1">
            <a:spLocks noGrp="1"/>
          </p:cNvSpPr>
          <p:nvPr>
            <p:ph type="body" idx="1"/>
          </p:nvPr>
        </p:nvSpPr>
        <p:spPr>
          <a:xfrm>
            <a:off x="600075" y="2697300"/>
            <a:ext cx="3100250" cy="1279200"/>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
              <a:t>Loyal 7 </a:t>
            </a:r>
            <a:r>
              <a:rPr lang="en">
                <a:sym typeface="Wingdings" panose="05000000000000000000" pitchFamily="2" charset="2"/>
              </a:rPr>
              <a:t> </a:t>
            </a:r>
            <a:r>
              <a:rPr lang="en" b="1">
                <a:solidFill>
                  <a:srgbClr val="FF0000"/>
                </a:solidFill>
                <a:sym typeface="Wingdings" panose="05000000000000000000" pitchFamily="2" charset="2"/>
              </a:rPr>
              <a:t>7</a:t>
            </a:r>
            <a:r>
              <a:rPr lang="en" b="1">
                <a:solidFill>
                  <a:srgbClr val="FF0000"/>
                </a:solidFill>
              </a:rPr>
              <a:t> </a:t>
            </a:r>
            <a:r>
              <a:rPr lang="en" b="1">
                <a:solidFill>
                  <a:srgbClr val="FF0000"/>
                </a:solidFill>
                <a:sym typeface="Wingdings" panose="05000000000000000000" pitchFamily="2" charset="2"/>
              </a:rPr>
              <a:t>days</a:t>
            </a:r>
            <a:r>
              <a:rPr lang="en">
                <a:sym typeface="Wingdings" panose="05000000000000000000" pitchFamily="2" charset="2"/>
              </a:rPr>
              <a:t> </a:t>
            </a:r>
            <a:endParaRPr lang="en"/>
          </a:p>
          <a:p>
            <a:pPr marL="285750" indent="-285750">
              <a:buClr>
                <a:schemeClr val="dk1"/>
              </a:buClr>
              <a:buSzPts val="1100"/>
            </a:pPr>
            <a:r>
              <a:rPr lang="en"/>
              <a:t>Convenience 8 </a:t>
            </a:r>
            <a:r>
              <a:rPr lang="en">
                <a:sym typeface="Wingdings" panose="05000000000000000000" pitchFamily="2" charset="2"/>
              </a:rPr>
              <a:t> </a:t>
            </a:r>
            <a:r>
              <a:rPr lang="en" b="1">
                <a:solidFill>
                  <a:srgbClr val="FF0000"/>
                </a:solidFill>
                <a:sym typeface="Wingdings" panose="05000000000000000000" pitchFamily="2" charset="2"/>
              </a:rPr>
              <a:t>9 days</a:t>
            </a:r>
            <a:endParaRPr lang="en" b="1">
              <a:solidFill>
                <a:srgbClr val="FF0000"/>
              </a:solidFill>
            </a:endParaRPr>
          </a:p>
          <a:p>
            <a:pPr marL="285750" indent="-285750">
              <a:buClr>
                <a:schemeClr val="dk1"/>
              </a:buClr>
              <a:buSzPts val="1100"/>
            </a:pPr>
            <a:r>
              <a:rPr lang="en"/>
              <a:t>Price Sensitive 8 </a:t>
            </a:r>
            <a:r>
              <a:rPr lang="en">
                <a:sym typeface="Wingdings" panose="05000000000000000000" pitchFamily="2" charset="2"/>
              </a:rPr>
              <a:t> </a:t>
            </a:r>
            <a:r>
              <a:rPr lang="en" b="1">
                <a:solidFill>
                  <a:srgbClr val="FF0000"/>
                </a:solidFill>
                <a:sym typeface="Wingdings" panose="05000000000000000000" pitchFamily="2" charset="2"/>
              </a:rPr>
              <a:t>10</a:t>
            </a:r>
            <a:r>
              <a:rPr lang="en" b="1">
                <a:sym typeface="Wingdings" panose="05000000000000000000" pitchFamily="2" charset="2"/>
              </a:rPr>
              <a:t> </a:t>
            </a:r>
            <a:r>
              <a:rPr lang="en" b="1">
                <a:solidFill>
                  <a:srgbClr val="FF0000"/>
                </a:solidFill>
                <a:sym typeface="Wingdings" panose="05000000000000000000" pitchFamily="2" charset="2"/>
              </a:rPr>
              <a:t>days</a:t>
            </a:r>
            <a:endParaRPr lang="en" b="1">
              <a:solidFill>
                <a:srgbClr val="FF0000"/>
              </a:solidFill>
            </a:endParaRPr>
          </a:p>
          <a:p>
            <a:pPr marL="285750" indent="-285750">
              <a:buClr>
                <a:schemeClr val="dk1"/>
              </a:buClr>
              <a:buSzPts val="1100"/>
            </a:pPr>
            <a:r>
              <a:rPr lang="en">
                <a:sym typeface="Wingdings" panose="05000000000000000000" pitchFamily="2" charset="2"/>
              </a:rPr>
              <a:t>Health &amp; Quality 10  </a:t>
            </a:r>
            <a:r>
              <a:rPr lang="en" b="1">
                <a:solidFill>
                  <a:srgbClr val="FF0000"/>
                </a:solidFill>
                <a:sym typeface="Wingdings" panose="05000000000000000000" pitchFamily="2" charset="2"/>
              </a:rPr>
              <a:t>12 days</a:t>
            </a:r>
            <a:endParaRPr b="1">
              <a:solidFill>
                <a:srgbClr val="FF0000"/>
              </a:solidFill>
            </a:endParaRPr>
          </a:p>
        </p:txBody>
      </p:sp>
      <p:sp>
        <p:nvSpPr>
          <p:cNvPr id="462" name="Google Shape;462;p48"/>
          <p:cNvSpPr txBox="1">
            <a:spLocks noGrp="1"/>
          </p:cNvSpPr>
          <p:nvPr>
            <p:ph type="body" idx="2"/>
          </p:nvPr>
        </p:nvSpPr>
        <p:spPr>
          <a:xfrm>
            <a:off x="3950126" y="2691026"/>
            <a:ext cx="3457424" cy="1218034"/>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US"/>
              <a:t>Loyal $15.32 </a:t>
            </a:r>
            <a:r>
              <a:rPr lang="en-US">
                <a:sym typeface="Wingdings" panose="05000000000000000000" pitchFamily="2" charset="2"/>
              </a:rPr>
              <a:t> </a:t>
            </a:r>
            <a:r>
              <a:rPr lang="en-US" b="1">
                <a:solidFill>
                  <a:srgbClr val="FF0000"/>
                </a:solidFill>
                <a:sym typeface="Wingdings" panose="05000000000000000000" pitchFamily="2" charset="2"/>
              </a:rPr>
              <a:t>$15.82</a:t>
            </a:r>
            <a:endParaRPr lang="en-US"/>
          </a:p>
          <a:p>
            <a:pPr marL="285750" indent="-285750">
              <a:buClr>
                <a:schemeClr val="dk1"/>
              </a:buClr>
              <a:buSzPts val="1100"/>
            </a:pPr>
            <a:r>
              <a:rPr lang="en-US"/>
              <a:t>Convenience $16.22 </a:t>
            </a:r>
            <a:r>
              <a:rPr lang="en-US">
                <a:sym typeface="Wingdings" panose="05000000000000000000" pitchFamily="2" charset="2"/>
              </a:rPr>
              <a:t> </a:t>
            </a:r>
            <a:r>
              <a:rPr lang="en-US" b="1">
                <a:solidFill>
                  <a:srgbClr val="FF0000"/>
                </a:solidFill>
                <a:sym typeface="Wingdings" panose="05000000000000000000" pitchFamily="2" charset="2"/>
              </a:rPr>
              <a:t>$16.83</a:t>
            </a:r>
            <a:endParaRPr lang="en-US" b="1">
              <a:solidFill>
                <a:srgbClr val="FF0000"/>
              </a:solidFill>
            </a:endParaRPr>
          </a:p>
          <a:p>
            <a:pPr marL="285750" indent="-285750">
              <a:buClr>
                <a:schemeClr val="dk1"/>
              </a:buClr>
              <a:buSzPts val="1100"/>
            </a:pPr>
            <a:r>
              <a:rPr lang="en-US"/>
              <a:t>Price Sensitive $12.37 </a:t>
            </a:r>
            <a:r>
              <a:rPr lang="en-US">
                <a:sym typeface="Wingdings" panose="05000000000000000000" pitchFamily="2" charset="2"/>
              </a:rPr>
              <a:t> </a:t>
            </a:r>
            <a:r>
              <a:rPr lang="en-US" b="1">
                <a:solidFill>
                  <a:srgbClr val="FF0000"/>
                </a:solidFill>
                <a:sym typeface="Wingdings" panose="05000000000000000000" pitchFamily="2" charset="2"/>
              </a:rPr>
              <a:t>$12.77</a:t>
            </a:r>
          </a:p>
          <a:p>
            <a:pPr marL="285750" indent="-285750">
              <a:buClr>
                <a:schemeClr val="dk1"/>
              </a:buClr>
              <a:buSzPts val="1100"/>
            </a:pPr>
            <a:r>
              <a:rPr lang="en-US">
                <a:sym typeface="Wingdings" panose="05000000000000000000" pitchFamily="2" charset="2"/>
              </a:rPr>
              <a:t>Health Concerned 11.43  </a:t>
            </a:r>
            <a:r>
              <a:rPr lang="en-US" b="1">
                <a:solidFill>
                  <a:srgbClr val="FF0000"/>
                </a:solidFill>
                <a:sym typeface="Wingdings" panose="05000000000000000000" pitchFamily="2" charset="2"/>
              </a:rPr>
              <a:t>$11.90</a:t>
            </a:r>
            <a:endParaRPr lang="en-US" b="1">
              <a:solidFill>
                <a:srgbClr val="FF0000"/>
              </a:solidFill>
            </a:endParaRPr>
          </a:p>
          <a:p>
            <a:pPr marL="285750" indent="-285750">
              <a:buClr>
                <a:schemeClr val="dk1"/>
              </a:buClr>
              <a:buSzPts val="1100"/>
            </a:pPr>
            <a:r>
              <a:rPr lang="en-US">
                <a:sym typeface="Wingdings" panose="05000000000000000000" pitchFamily="2" charset="2"/>
              </a:rPr>
              <a:t>Quality Concerned 11.54  </a:t>
            </a:r>
            <a:r>
              <a:rPr lang="en-US" b="1">
                <a:solidFill>
                  <a:srgbClr val="FF0000"/>
                </a:solidFill>
                <a:sym typeface="Wingdings" panose="05000000000000000000" pitchFamily="2" charset="2"/>
              </a:rPr>
              <a:t>$11.96</a:t>
            </a:r>
          </a:p>
          <a:p>
            <a:pPr marL="285750" indent="-285750">
              <a:buClr>
                <a:schemeClr val="dk1"/>
              </a:buClr>
              <a:buSzPts val="1100"/>
            </a:pPr>
            <a:endParaRPr lang="en-US" b="1">
              <a:solidFill>
                <a:srgbClr val="FF0000"/>
              </a:solidFill>
            </a:endParaRPr>
          </a:p>
        </p:txBody>
      </p:sp>
      <p:sp>
        <p:nvSpPr>
          <p:cNvPr id="463" name="Google Shape;463;p48"/>
          <p:cNvSpPr txBox="1">
            <a:spLocks noGrp="1"/>
          </p:cNvSpPr>
          <p:nvPr>
            <p:ph type="subTitle" idx="3"/>
          </p:nvPr>
        </p:nvSpPr>
        <p:spPr>
          <a:xfrm>
            <a:off x="713225" y="1925800"/>
            <a:ext cx="3100250" cy="47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Average Time Between Visits</a:t>
            </a:r>
            <a:endParaRPr sz="2000"/>
          </a:p>
        </p:txBody>
      </p:sp>
      <p:sp>
        <p:nvSpPr>
          <p:cNvPr id="464" name="Google Shape;464;p48"/>
          <p:cNvSpPr txBox="1">
            <a:spLocks noGrp="1"/>
          </p:cNvSpPr>
          <p:nvPr>
            <p:ph type="subTitle" idx="4"/>
          </p:nvPr>
        </p:nvSpPr>
        <p:spPr>
          <a:xfrm>
            <a:off x="3962400" y="1925800"/>
            <a:ext cx="2987100" cy="47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Total Spend Per Visit</a:t>
            </a:r>
            <a:endParaRPr/>
          </a:p>
        </p:txBody>
      </p:sp>
      <p:sp>
        <p:nvSpPr>
          <p:cNvPr id="465" name="Google Shape;465;p48"/>
          <p:cNvSpPr/>
          <p:nvPr/>
        </p:nvSpPr>
        <p:spPr>
          <a:xfrm>
            <a:off x="7520700" y="20511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8"/>
          <p:cNvSpPr/>
          <p:nvPr/>
        </p:nvSpPr>
        <p:spPr>
          <a:xfrm>
            <a:off x="6304500" y="0"/>
            <a:ext cx="1216200" cy="205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74752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5" name="Google Shape;545;p55"/>
          <p:cNvSpPr txBox="1">
            <a:spLocks noGrp="1"/>
          </p:cNvSpPr>
          <p:nvPr>
            <p:ph type="title" idx="2"/>
          </p:nvPr>
        </p:nvSpPr>
        <p:spPr>
          <a:xfrm>
            <a:off x="2156037" y="2704337"/>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99.3%</a:t>
            </a:r>
            <a:endParaRPr/>
          </a:p>
        </p:txBody>
      </p:sp>
      <p:sp>
        <p:nvSpPr>
          <p:cNvPr id="546" name="Google Shape;546;p55"/>
          <p:cNvSpPr txBox="1">
            <a:spLocks noGrp="1"/>
          </p:cNvSpPr>
          <p:nvPr>
            <p:ph type="subTitle" idx="3"/>
          </p:nvPr>
        </p:nvSpPr>
        <p:spPr>
          <a:xfrm>
            <a:off x="2156037" y="3275237"/>
            <a:ext cx="2164200" cy="6471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Pts val="1100"/>
              <a:buFont typeface="Arial"/>
              <a:buNone/>
              <a:tabLst/>
              <a:defRPr/>
            </a:pPr>
            <a:r>
              <a:rPr kumimoji="0" lang="en-US" sz="2500" b="1" i="0" u="none" strike="noStrike" kern="0" cap="none" spc="0" normalizeH="0" baseline="0" noProof="0">
                <a:ln>
                  <a:noFill/>
                </a:ln>
                <a:solidFill>
                  <a:srgbClr val="000000"/>
                </a:solidFill>
                <a:effectLst/>
                <a:uLnTx/>
                <a:uFillTx/>
                <a:latin typeface="Montserrat"/>
                <a:sym typeface="Montserrat"/>
              </a:rPr>
              <a:t>Delivery</a:t>
            </a:r>
          </a:p>
          <a:p>
            <a:pPr marL="0" lvl="0" indent="0" algn="ctr" rtl="0">
              <a:spcBef>
                <a:spcPts val="0"/>
              </a:spcBef>
              <a:spcAft>
                <a:spcPts val="1600"/>
              </a:spcAft>
              <a:buClr>
                <a:schemeClr val="dk1"/>
              </a:buClr>
              <a:buSzPts val="1100"/>
              <a:buFont typeface="Arial"/>
              <a:buNone/>
            </a:pPr>
            <a:endParaRPr/>
          </a:p>
        </p:txBody>
      </p:sp>
      <p:sp>
        <p:nvSpPr>
          <p:cNvPr id="547" name="Google Shape;547;p5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Delivery vs Pickup Growth: Feb 2022 – Jan 2024</a:t>
            </a:r>
            <a:endParaRPr/>
          </a:p>
        </p:txBody>
      </p:sp>
      <p:sp>
        <p:nvSpPr>
          <p:cNvPr id="548" name="Google Shape;548;p55"/>
          <p:cNvSpPr txBox="1">
            <a:spLocks noGrp="1"/>
          </p:cNvSpPr>
          <p:nvPr>
            <p:ph type="title" idx="5"/>
          </p:nvPr>
        </p:nvSpPr>
        <p:spPr>
          <a:xfrm>
            <a:off x="4863550" y="2704337"/>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43.1%</a:t>
            </a:r>
            <a:endParaRPr/>
          </a:p>
        </p:txBody>
      </p:sp>
      <p:sp>
        <p:nvSpPr>
          <p:cNvPr id="549" name="Google Shape;549;p55"/>
          <p:cNvSpPr txBox="1">
            <a:spLocks noGrp="1"/>
          </p:cNvSpPr>
          <p:nvPr>
            <p:ph type="subTitle" idx="6"/>
          </p:nvPr>
        </p:nvSpPr>
        <p:spPr>
          <a:xfrm>
            <a:off x="4863550" y="3275237"/>
            <a:ext cx="2164200" cy="6471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Pts val="1100"/>
              <a:buFont typeface="Arial"/>
              <a:buNone/>
              <a:tabLst/>
              <a:defRPr/>
            </a:pPr>
            <a:r>
              <a:rPr kumimoji="0" lang="en-US" sz="2500" b="1" i="0" u="none" strike="noStrike" kern="0" cap="none" spc="0" normalizeH="0" baseline="0" noProof="0">
                <a:ln>
                  <a:noFill/>
                </a:ln>
                <a:solidFill>
                  <a:srgbClr val="000000"/>
                </a:solidFill>
                <a:effectLst/>
                <a:uLnTx/>
                <a:uFillTx/>
                <a:latin typeface="Montserrat"/>
                <a:sym typeface="Montserrat"/>
              </a:rPr>
              <a:t>Pickup</a:t>
            </a:r>
          </a:p>
        </p:txBody>
      </p:sp>
      <p:sp>
        <p:nvSpPr>
          <p:cNvPr id="552" name="Google Shape;552;p55"/>
          <p:cNvSpPr/>
          <p:nvPr/>
        </p:nvSpPr>
        <p:spPr>
          <a:xfrm>
            <a:off x="2674350" y="1481550"/>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2674350" y="1481550"/>
            <a:ext cx="1090200" cy="1090200"/>
          </a:xfrm>
          <a:prstGeom prst="blockArc">
            <a:avLst>
              <a:gd name="adj1" fmla="val 3925824"/>
              <a:gd name="adj2" fmla="val 3745502"/>
              <a:gd name="adj3" fmla="val 1863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554" name="Google Shape;554;p55"/>
          <p:cNvSpPr/>
          <p:nvPr/>
        </p:nvSpPr>
        <p:spPr>
          <a:xfrm>
            <a:off x="5400550" y="1481550"/>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5400550" y="1481550"/>
            <a:ext cx="1090200" cy="1090200"/>
          </a:xfrm>
          <a:prstGeom prst="blockArc">
            <a:avLst>
              <a:gd name="adj1" fmla="val 3925824"/>
              <a:gd name="adj2" fmla="val 14142158"/>
              <a:gd name="adj3" fmla="val 175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Tree>
    <p:extLst>
      <p:ext uri="{BB962C8B-B14F-4D97-AF65-F5344CB8AC3E}">
        <p14:creationId xmlns:p14="http://schemas.microsoft.com/office/powerpoint/2010/main" val="2742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p>
            <a:r>
              <a:rPr lang="en-US"/>
              <a:t>Switching Trends in Household Shopping Behavior by Category</a:t>
            </a:r>
            <a:endParaRPr lang="en"/>
          </a:p>
        </p:txBody>
      </p:sp>
      <p:pic>
        <p:nvPicPr>
          <p:cNvPr id="3" name="Picture 2" descr="A graph of a bar graph&#10;&#10;Description automatically generated with medium confidence">
            <a:extLst>
              <a:ext uri="{FF2B5EF4-FFF2-40B4-BE49-F238E27FC236}">
                <a16:creationId xmlns:a16="http://schemas.microsoft.com/office/drawing/2014/main" id="{25CB3F86-2D70-FC1A-C492-DAB1F4F953BE}"/>
              </a:ext>
            </a:extLst>
          </p:cNvPr>
          <p:cNvPicPr>
            <a:picLocks noChangeAspect="1"/>
          </p:cNvPicPr>
          <p:nvPr/>
        </p:nvPicPr>
        <p:blipFill>
          <a:blip r:embed="rId3"/>
          <a:stretch>
            <a:fillRect/>
          </a:stretch>
        </p:blipFill>
        <p:spPr>
          <a:xfrm>
            <a:off x="1152698" y="1472983"/>
            <a:ext cx="6371160" cy="3670517"/>
          </a:xfrm>
          <a:prstGeom prst="rect">
            <a:avLst/>
          </a:prstGeom>
        </p:spPr>
      </p:pic>
    </p:spTree>
    <p:extLst>
      <p:ext uri="{BB962C8B-B14F-4D97-AF65-F5344CB8AC3E}">
        <p14:creationId xmlns:p14="http://schemas.microsoft.com/office/powerpoint/2010/main" val="2049340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253217" y="91082"/>
            <a:ext cx="7708200" cy="6334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Kroger and National brand items have a “symbiotic” relationship and complement each other</a:t>
            </a:r>
            <a:endParaRPr lang="en-US" sz="1600">
              <a:latin typeface="Montserrat" pitchFamily="2" charset="0"/>
            </a:endParaRPr>
          </a:p>
        </p:txBody>
      </p:sp>
      <p:sp>
        <p:nvSpPr>
          <p:cNvPr id="2" name="Rectangle: Rounded Corners 1">
            <a:extLst>
              <a:ext uri="{FF2B5EF4-FFF2-40B4-BE49-F238E27FC236}">
                <a16:creationId xmlns:a16="http://schemas.microsoft.com/office/drawing/2014/main" id="{9AF799A5-669C-40F7-B89C-D209315CFDBA}"/>
              </a:ext>
            </a:extLst>
          </p:cNvPr>
          <p:cNvSpPr/>
          <p:nvPr/>
        </p:nvSpPr>
        <p:spPr>
          <a:xfrm>
            <a:off x="253217" y="730539"/>
            <a:ext cx="8637564"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atin typeface="Montserrat" pitchFamily="2" charset="0"/>
            </a:endParaRPr>
          </a:p>
          <a:p>
            <a:endParaRPr lang="en-US">
              <a:latin typeface="Montserrat" pitchFamily="2" charset="0"/>
            </a:endParaRPr>
          </a:p>
          <a:p>
            <a:endParaRPr lang="en-US">
              <a:latin typeface="Montserrat" pitchFamily="2" charset="0"/>
            </a:endParaRPr>
          </a:p>
        </p:txBody>
      </p:sp>
      <p:sp>
        <p:nvSpPr>
          <p:cNvPr id="7" name="Rectangle: Rounded Corners 6">
            <a:extLst>
              <a:ext uri="{FF2B5EF4-FFF2-40B4-BE49-F238E27FC236}">
                <a16:creationId xmlns:a16="http://schemas.microsoft.com/office/drawing/2014/main" id="{C3A91CA9-023B-4FCC-A52B-EB3538E22B9A}"/>
              </a:ext>
            </a:extLst>
          </p:cNvPr>
          <p:cNvSpPr/>
          <p:nvPr/>
        </p:nvSpPr>
        <p:spPr>
          <a:xfrm>
            <a:off x="257049" y="1142542"/>
            <a:ext cx="4310470" cy="731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Montserrat"/>
              </a:rPr>
              <a:t>National brands help attract new customers</a:t>
            </a:r>
          </a:p>
        </p:txBody>
      </p:sp>
      <p:sp>
        <p:nvSpPr>
          <p:cNvPr id="8" name="Rectangle: Rounded Corners 7">
            <a:extLst>
              <a:ext uri="{FF2B5EF4-FFF2-40B4-BE49-F238E27FC236}">
                <a16:creationId xmlns:a16="http://schemas.microsoft.com/office/drawing/2014/main" id="{777ABDE2-0612-4C56-8457-78A367884BB5}"/>
              </a:ext>
            </a:extLst>
          </p:cNvPr>
          <p:cNvSpPr/>
          <p:nvPr/>
        </p:nvSpPr>
        <p:spPr>
          <a:xfrm>
            <a:off x="4683533" y="1134713"/>
            <a:ext cx="4200867" cy="731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Montserrat"/>
              </a:rPr>
              <a:t>Private labels help differentiate players</a:t>
            </a:r>
          </a:p>
        </p:txBody>
      </p:sp>
      <p:sp>
        <p:nvSpPr>
          <p:cNvPr id="4" name="TextBox 3">
            <a:extLst>
              <a:ext uri="{FF2B5EF4-FFF2-40B4-BE49-F238E27FC236}">
                <a16:creationId xmlns:a16="http://schemas.microsoft.com/office/drawing/2014/main" id="{522EDC92-20AD-4414-994D-CB9C2297B614}"/>
              </a:ext>
            </a:extLst>
          </p:cNvPr>
          <p:cNvSpPr txBox="1"/>
          <p:nvPr/>
        </p:nvSpPr>
        <p:spPr>
          <a:xfrm>
            <a:off x="471268" y="2018552"/>
            <a:ext cx="2314134" cy="246221"/>
          </a:xfrm>
          <a:prstGeom prst="rect">
            <a:avLst/>
          </a:prstGeom>
          <a:noFill/>
        </p:spPr>
        <p:txBody>
          <a:bodyPr wrap="square" rtlCol="0">
            <a:spAutoFit/>
          </a:bodyPr>
          <a:lstStyle/>
          <a:p>
            <a:pPr marL="171450" indent="-171450">
              <a:spcAft>
                <a:spcPts val="600"/>
              </a:spcAft>
              <a:buFontTx/>
              <a:buChar char="-"/>
            </a:pPr>
            <a:endParaRPr lang="en-US" sz="1000">
              <a:latin typeface="Montserrat" pitchFamily="2" charset="0"/>
            </a:endParaRPr>
          </a:p>
        </p:txBody>
      </p:sp>
      <p:sp>
        <p:nvSpPr>
          <p:cNvPr id="10" name="TextBox 9">
            <a:extLst>
              <a:ext uri="{FF2B5EF4-FFF2-40B4-BE49-F238E27FC236}">
                <a16:creationId xmlns:a16="http://schemas.microsoft.com/office/drawing/2014/main" id="{6BD6E699-C0BA-41FE-996B-AB0DC14FEBB8}"/>
              </a:ext>
            </a:extLst>
          </p:cNvPr>
          <p:cNvSpPr txBox="1"/>
          <p:nvPr/>
        </p:nvSpPr>
        <p:spPr>
          <a:xfrm>
            <a:off x="335338" y="2017389"/>
            <a:ext cx="4147288" cy="3077766"/>
          </a:xfrm>
          <a:prstGeom prst="rect">
            <a:avLst/>
          </a:prstGeom>
          <a:noFill/>
        </p:spPr>
        <p:txBody>
          <a:bodyPr wrap="square" lIns="91440" tIns="45720" rIns="91440" bIns="45720" rtlCol="0" anchor="t">
            <a:spAutoFit/>
          </a:bodyPr>
          <a:lstStyle/>
          <a:p>
            <a:pPr marL="171450" indent="-171450">
              <a:spcAft>
                <a:spcPts val="1200"/>
              </a:spcAft>
              <a:buFont typeface="Arial"/>
              <a:buChar char="-"/>
            </a:pPr>
            <a:r>
              <a:rPr lang="en-US" sz="1600">
                <a:latin typeface="Montserrat"/>
              </a:rPr>
              <a:t>Over </a:t>
            </a:r>
            <a:r>
              <a:rPr lang="en-US" sz="1600" b="1">
                <a:latin typeface="Montserrat"/>
              </a:rPr>
              <a:t>50%</a:t>
            </a:r>
            <a:r>
              <a:rPr lang="en-US" sz="1600">
                <a:latin typeface="Montserrat"/>
              </a:rPr>
              <a:t> of transactions made by new customers included National brand</a:t>
            </a:r>
            <a:endParaRPr lang="en-US" sz="1600">
              <a:latin typeface="Montserrat" pitchFamily="2" charset="0"/>
            </a:endParaRPr>
          </a:p>
          <a:p>
            <a:pPr marL="171450" indent="-171450">
              <a:spcAft>
                <a:spcPts val="1200"/>
              </a:spcAft>
              <a:buFont typeface="Arial"/>
              <a:buChar char="-"/>
            </a:pPr>
            <a:r>
              <a:rPr lang="en-US" sz="1600">
                <a:latin typeface="Montserrat"/>
              </a:rPr>
              <a:t>On average, </a:t>
            </a:r>
            <a:r>
              <a:rPr lang="en-US" sz="1600" b="1">
                <a:latin typeface="Montserrat"/>
              </a:rPr>
              <a:t>37%</a:t>
            </a:r>
            <a:r>
              <a:rPr lang="en-US" sz="1600">
                <a:latin typeface="Montserrat"/>
              </a:rPr>
              <a:t> of customers prefer national brands over store brands</a:t>
            </a:r>
            <a:endParaRPr lang="en-US" sz="1600">
              <a:latin typeface="Montserrat" pitchFamily="2" charset="0"/>
            </a:endParaRPr>
          </a:p>
          <a:p>
            <a:pPr marL="171450" indent="-171450">
              <a:spcAft>
                <a:spcPts val="1200"/>
              </a:spcAft>
              <a:buFontTx/>
              <a:buChar char="-"/>
            </a:pPr>
            <a:r>
              <a:rPr lang="en-US" sz="1600">
                <a:latin typeface="Montserrat"/>
              </a:rPr>
              <a:t>Built on </a:t>
            </a:r>
            <a:r>
              <a:rPr lang="en-US" sz="1600" b="1">
                <a:latin typeface="Montserrat"/>
              </a:rPr>
              <a:t>trust</a:t>
            </a:r>
            <a:r>
              <a:rPr lang="en-US" sz="1600">
                <a:latin typeface="Montserrat"/>
              </a:rPr>
              <a:t> and </a:t>
            </a:r>
            <a:r>
              <a:rPr lang="en-US" sz="1600" b="1">
                <a:latin typeface="Montserrat"/>
              </a:rPr>
              <a:t>recognition</a:t>
            </a:r>
          </a:p>
          <a:p>
            <a:pPr marL="171450" indent="-171450">
              <a:spcAft>
                <a:spcPts val="1200"/>
              </a:spcAft>
              <a:buFontTx/>
              <a:buChar char="-"/>
            </a:pPr>
            <a:endParaRPr lang="en-US" sz="1600">
              <a:latin typeface="Montserrat" pitchFamily="2" charset="0"/>
            </a:endParaRPr>
          </a:p>
          <a:p>
            <a:pPr marL="171450" indent="-171450">
              <a:spcAft>
                <a:spcPts val="1200"/>
              </a:spcAft>
              <a:buFontTx/>
              <a:buChar char="-"/>
            </a:pPr>
            <a:endParaRPr lang="en-US" sz="1600">
              <a:latin typeface="Montserrat" pitchFamily="2" charset="0"/>
            </a:endParaRPr>
          </a:p>
          <a:p>
            <a:pPr marL="171450" indent="-171450">
              <a:spcAft>
                <a:spcPts val="1200"/>
              </a:spcAft>
              <a:buFontTx/>
              <a:buChar char="-"/>
            </a:pPr>
            <a:endParaRPr lang="en-US" sz="1600">
              <a:latin typeface="Montserrat" pitchFamily="2" charset="0"/>
            </a:endParaRPr>
          </a:p>
        </p:txBody>
      </p:sp>
      <p:sp>
        <p:nvSpPr>
          <p:cNvPr id="11" name="TextBox 10">
            <a:extLst>
              <a:ext uri="{FF2B5EF4-FFF2-40B4-BE49-F238E27FC236}">
                <a16:creationId xmlns:a16="http://schemas.microsoft.com/office/drawing/2014/main" id="{920494FA-ACD8-4B91-ACB1-CFC3FBD316A2}"/>
              </a:ext>
            </a:extLst>
          </p:cNvPr>
          <p:cNvSpPr txBox="1"/>
          <p:nvPr/>
        </p:nvSpPr>
        <p:spPr>
          <a:xfrm>
            <a:off x="4683533" y="2018116"/>
            <a:ext cx="4200865" cy="2369880"/>
          </a:xfrm>
          <a:prstGeom prst="rect">
            <a:avLst/>
          </a:prstGeom>
          <a:noFill/>
        </p:spPr>
        <p:txBody>
          <a:bodyPr wrap="square" lIns="91440" tIns="45720" rIns="91440" bIns="45720" rtlCol="0" anchor="t">
            <a:spAutoFit/>
          </a:bodyPr>
          <a:lstStyle/>
          <a:p>
            <a:pPr marL="171450" indent="-171450">
              <a:spcAft>
                <a:spcPts val="1200"/>
              </a:spcAft>
              <a:buFontTx/>
              <a:buChar char="-"/>
            </a:pPr>
            <a:r>
              <a:rPr lang="en-US" sz="1600">
                <a:latin typeface="Montserrat"/>
              </a:rPr>
              <a:t>On average, Kroger brands offer </a:t>
            </a:r>
            <a:r>
              <a:rPr lang="en-US" sz="1600" b="1">
                <a:latin typeface="Montserrat"/>
              </a:rPr>
              <a:t>10% cheaper </a:t>
            </a:r>
            <a:r>
              <a:rPr lang="en-US" sz="1600">
                <a:latin typeface="Montserrat"/>
              </a:rPr>
              <a:t>products after discount on a per item basis</a:t>
            </a:r>
          </a:p>
          <a:p>
            <a:pPr marL="171450" indent="-171450">
              <a:spcAft>
                <a:spcPts val="1200"/>
              </a:spcAft>
              <a:buFontTx/>
              <a:buChar char="-"/>
            </a:pPr>
            <a:r>
              <a:rPr lang="en-US" sz="1600">
                <a:latin typeface="Montserrat"/>
              </a:rPr>
              <a:t>Kroger’s meat and poultry products have a retention rate ranging from </a:t>
            </a:r>
            <a:r>
              <a:rPr lang="en-US" sz="1600" b="1">
                <a:latin typeface="Montserrat"/>
              </a:rPr>
              <a:t>80% - 90% by quarter</a:t>
            </a:r>
            <a:r>
              <a:rPr lang="en-US" sz="1600">
                <a:latin typeface="Montserrat"/>
              </a:rPr>
              <a:t> throughout 2022 and 2023</a:t>
            </a:r>
          </a:p>
          <a:p>
            <a:pPr marL="171450" indent="-171450">
              <a:spcAft>
                <a:spcPts val="1200"/>
              </a:spcAft>
              <a:buFontTx/>
              <a:buChar char="-"/>
            </a:pPr>
            <a:endParaRPr lang="en-US" sz="1600">
              <a:latin typeface="Montserrat"/>
            </a:endParaRPr>
          </a:p>
        </p:txBody>
      </p:sp>
    </p:spTree>
    <p:extLst>
      <p:ext uri="{BB962C8B-B14F-4D97-AF65-F5344CB8AC3E}">
        <p14:creationId xmlns:p14="http://schemas.microsoft.com/office/powerpoint/2010/main" val="744262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Problem</a:t>
            </a:r>
            <a:endParaRPr/>
          </a:p>
        </p:txBody>
      </p:sp>
      <p:sp>
        <p:nvSpPr>
          <p:cNvPr id="230" name="Google Shape;230;p35"/>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p>
            <a:pPr marL="0" indent="0">
              <a:buSzPts val="1100"/>
            </a:pPr>
            <a:r>
              <a:rPr lang="en"/>
              <a:t>If consumers are spending more to buy less, how can we create additional value for customers and influence sales during inflationary periods? </a:t>
            </a:r>
          </a:p>
        </p:txBody>
      </p:sp>
    </p:spTree>
    <p:extLst>
      <p:ext uri="{BB962C8B-B14F-4D97-AF65-F5344CB8AC3E}">
        <p14:creationId xmlns:p14="http://schemas.microsoft.com/office/powerpoint/2010/main" val="3737581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67188" y="383175"/>
            <a:ext cx="8025701" cy="572700"/>
          </a:xfrm>
          <a:prstGeom prst="rect">
            <a:avLst/>
          </a:prstGeom>
        </p:spPr>
        <p:txBody>
          <a:bodyPr spcFirstLastPara="1" wrap="square" lIns="91425" tIns="91425" rIns="91425" bIns="91425" anchor="t" anchorCtr="0">
            <a:noAutofit/>
          </a:bodyPr>
          <a:lstStyle/>
          <a:p>
            <a:r>
              <a:rPr lang="en-US"/>
              <a:t>Customer Centered Design </a:t>
            </a:r>
          </a:p>
        </p:txBody>
      </p:sp>
      <p:sp>
        <p:nvSpPr>
          <p:cNvPr id="236" name="Google Shape;236;p36"/>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p>
            <a:pPr marL="0" indent="0">
              <a:spcAft>
                <a:spcPts val="1600"/>
              </a:spcAft>
            </a:pPr>
            <a:r>
              <a:rPr lang="en-US"/>
              <a:t>Visceral</a:t>
            </a:r>
            <a:endParaRPr lang="en-US" err="1"/>
          </a:p>
        </p:txBody>
      </p:sp>
      <p:sp>
        <p:nvSpPr>
          <p:cNvPr id="237" name="Google Shape;237;p36"/>
          <p:cNvSpPr txBox="1">
            <a:spLocks noGrp="1"/>
          </p:cNvSpPr>
          <p:nvPr>
            <p:ph type="subTitle" idx="2"/>
          </p:nvPr>
        </p:nvSpPr>
        <p:spPr>
          <a:xfrm>
            <a:off x="788100" y="2801127"/>
            <a:ext cx="2261700" cy="723900"/>
          </a:xfrm>
          <a:prstGeom prst="rect">
            <a:avLst/>
          </a:prstGeom>
        </p:spPr>
        <p:txBody>
          <a:bodyPr spcFirstLastPara="1" wrap="square" lIns="91425" tIns="91425" rIns="91425" bIns="91425" anchor="t" anchorCtr="0">
            <a:noAutofit/>
          </a:bodyPr>
          <a:lstStyle/>
          <a:p>
            <a:pPr marL="0" indent="0">
              <a:spcAft>
                <a:spcPts val="1600"/>
              </a:spcAft>
              <a:buClr>
                <a:schemeClr val="dk1"/>
              </a:buClr>
              <a:buSzPts val="1100"/>
              <a:buFont typeface="Arial"/>
            </a:pPr>
            <a:r>
              <a:rPr lang="en"/>
              <a:t>Positive first impression</a:t>
            </a:r>
          </a:p>
        </p:txBody>
      </p:sp>
      <p:sp>
        <p:nvSpPr>
          <p:cNvPr id="238" name="Google Shape;238;p36"/>
          <p:cNvSpPr txBox="1">
            <a:spLocks noGrp="1"/>
          </p:cNvSpPr>
          <p:nvPr>
            <p:ph type="subTitle" idx="3"/>
          </p:nvPr>
        </p:nvSpPr>
        <p:spPr>
          <a:xfrm>
            <a:off x="3412928" y="2475067"/>
            <a:ext cx="2261700" cy="408600"/>
          </a:xfrm>
          <a:prstGeom prst="rect">
            <a:avLst/>
          </a:prstGeom>
        </p:spPr>
        <p:txBody>
          <a:bodyPr spcFirstLastPara="1" wrap="square" lIns="91425" tIns="91425" rIns="91425" bIns="91425" anchor="t" anchorCtr="0">
            <a:noAutofit/>
          </a:bodyPr>
          <a:lstStyle/>
          <a:p>
            <a:pPr marL="0" indent="0">
              <a:spcAft>
                <a:spcPts val="1600"/>
              </a:spcAft>
            </a:pPr>
            <a:r>
              <a:rPr lang="en-US"/>
              <a:t>Behavioral</a:t>
            </a:r>
          </a:p>
        </p:txBody>
      </p:sp>
      <p:sp>
        <p:nvSpPr>
          <p:cNvPr id="239" name="Google Shape;239;p36"/>
          <p:cNvSpPr txBox="1">
            <a:spLocks noGrp="1"/>
          </p:cNvSpPr>
          <p:nvPr>
            <p:ph type="subTitle" idx="4"/>
          </p:nvPr>
        </p:nvSpPr>
        <p:spPr>
          <a:xfrm>
            <a:off x="3412928" y="2850517"/>
            <a:ext cx="2261700" cy="723900"/>
          </a:xfrm>
          <a:prstGeom prst="rect">
            <a:avLst/>
          </a:prstGeom>
        </p:spPr>
        <p:txBody>
          <a:bodyPr spcFirstLastPara="1" wrap="square" lIns="91425" tIns="91425" rIns="91425" bIns="91425" anchor="t" anchorCtr="0">
            <a:noAutofit/>
          </a:bodyPr>
          <a:lstStyle/>
          <a:p>
            <a:pPr marL="0" indent="0">
              <a:spcAft>
                <a:spcPts val="1600"/>
              </a:spcAft>
              <a:buClr>
                <a:schemeClr val="dk1"/>
              </a:buClr>
              <a:buSzPts val="1100"/>
            </a:pPr>
            <a:r>
              <a:rPr lang="en"/>
              <a:t>Provide consistency and address customer needs </a:t>
            </a:r>
          </a:p>
        </p:txBody>
      </p:sp>
      <p:sp>
        <p:nvSpPr>
          <p:cNvPr id="240" name="Google Shape;240;p36"/>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Reflective</a:t>
            </a:r>
            <a:endParaRPr lang="en-US" err="1"/>
          </a:p>
        </p:txBody>
      </p:sp>
      <p:sp>
        <p:nvSpPr>
          <p:cNvPr id="241" name="Google Shape;241;p36"/>
          <p:cNvSpPr txBox="1">
            <a:spLocks noGrp="1"/>
          </p:cNvSpPr>
          <p:nvPr>
            <p:ph type="subTitle" idx="6"/>
          </p:nvPr>
        </p:nvSpPr>
        <p:spPr>
          <a:xfrm>
            <a:off x="6094200" y="2801127"/>
            <a:ext cx="2261700" cy="723900"/>
          </a:xfrm>
          <a:prstGeom prst="rect">
            <a:avLst/>
          </a:prstGeom>
        </p:spPr>
        <p:txBody>
          <a:bodyPr spcFirstLastPara="1" wrap="square" lIns="91425" tIns="91425" rIns="91425" bIns="91425" anchor="t" anchorCtr="0">
            <a:noAutofit/>
          </a:bodyPr>
          <a:lstStyle/>
          <a:p>
            <a:pPr marL="0" indent="0">
              <a:spcAft>
                <a:spcPts val="1600"/>
              </a:spcAft>
              <a:buClr>
                <a:schemeClr val="dk1"/>
              </a:buClr>
              <a:buSzPts val="1100"/>
              <a:buFont typeface="Arial"/>
            </a:pPr>
            <a:r>
              <a:rPr lang="en"/>
              <a:t>Connect and encourage loyalty</a:t>
            </a:r>
          </a:p>
        </p:txBody>
      </p:sp>
      <p:sp>
        <p:nvSpPr>
          <p:cNvPr id="242" name="Google Shape;242;p36"/>
          <p:cNvSpPr/>
          <p:nvPr/>
        </p:nvSpPr>
        <p:spPr>
          <a:xfrm>
            <a:off x="4361596" y="1969176"/>
            <a:ext cx="420796" cy="419677"/>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6"/>
          <p:cNvSpPr/>
          <p:nvPr/>
        </p:nvSpPr>
        <p:spPr>
          <a:xfrm>
            <a:off x="1706286" y="1967624"/>
            <a:ext cx="425343" cy="422781"/>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36"/>
          <p:cNvGrpSpPr/>
          <p:nvPr/>
        </p:nvGrpSpPr>
        <p:grpSpPr>
          <a:xfrm>
            <a:off x="7012381" y="1966917"/>
            <a:ext cx="425343" cy="424188"/>
            <a:chOff x="-3854375" y="2405000"/>
            <a:chExt cx="294600" cy="293800"/>
          </a:xfrm>
        </p:grpSpPr>
        <p:sp>
          <p:nvSpPr>
            <p:cNvPr id="245" name="Google Shape;245;p36"/>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9"/>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algn="l"/>
            <a:r>
              <a:rPr lang="en-US"/>
              <a:t>Strategy </a:t>
            </a:r>
          </a:p>
        </p:txBody>
      </p:sp>
      <p:sp>
        <p:nvSpPr>
          <p:cNvPr id="286" name="Google Shape;286;p39"/>
          <p:cNvSpPr/>
          <p:nvPr/>
        </p:nvSpPr>
        <p:spPr>
          <a:xfrm>
            <a:off x="713225" y="2590875"/>
            <a:ext cx="2569500" cy="10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3282625" y="2279425"/>
            <a:ext cx="2569500" cy="10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5852025" y="1976450"/>
            <a:ext cx="2569500" cy="10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rot="5400000">
            <a:off x="3029775" y="2435150"/>
            <a:ext cx="414600" cy="10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rot="5400000">
            <a:off x="5600575" y="2127200"/>
            <a:ext cx="404700" cy="10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9"/>
          <p:cNvSpPr txBox="1">
            <a:spLocks noGrp="1"/>
          </p:cNvSpPr>
          <p:nvPr>
            <p:ph type="subTitle" idx="4294967295"/>
          </p:nvPr>
        </p:nvSpPr>
        <p:spPr>
          <a:xfrm>
            <a:off x="1227425" y="2079650"/>
            <a:ext cx="15411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1"/>
                </a:solidFill>
              </a:rPr>
              <a:t>Sample</a:t>
            </a:r>
          </a:p>
        </p:txBody>
      </p:sp>
      <p:sp>
        <p:nvSpPr>
          <p:cNvPr id="292" name="Google Shape;292;p39"/>
          <p:cNvSpPr txBox="1">
            <a:spLocks noGrp="1"/>
          </p:cNvSpPr>
          <p:nvPr>
            <p:ph type="subTitle" idx="4294967295"/>
          </p:nvPr>
        </p:nvSpPr>
        <p:spPr>
          <a:xfrm>
            <a:off x="3796825" y="1764100"/>
            <a:ext cx="15411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1"/>
                </a:solidFill>
              </a:rPr>
              <a:t>Promote</a:t>
            </a:r>
          </a:p>
        </p:txBody>
      </p:sp>
      <p:sp>
        <p:nvSpPr>
          <p:cNvPr id="293" name="Google Shape;293;p39"/>
          <p:cNvSpPr txBox="1">
            <a:spLocks noGrp="1"/>
          </p:cNvSpPr>
          <p:nvPr>
            <p:ph type="subTitle" idx="4294967295"/>
          </p:nvPr>
        </p:nvSpPr>
        <p:spPr>
          <a:xfrm>
            <a:off x="6366225" y="1471875"/>
            <a:ext cx="15411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1"/>
                </a:solidFill>
              </a:rPr>
              <a:t>Reward</a:t>
            </a:r>
            <a:endParaRPr b="1">
              <a:solidFill>
                <a:schemeClr val="accent1"/>
              </a:solidFill>
            </a:endParaRPr>
          </a:p>
        </p:txBody>
      </p:sp>
      <p:sp>
        <p:nvSpPr>
          <p:cNvPr id="294" name="Google Shape;294;p39"/>
          <p:cNvSpPr txBox="1">
            <a:spLocks noGrp="1"/>
          </p:cNvSpPr>
          <p:nvPr>
            <p:ph type="subTitle" idx="4294967295"/>
          </p:nvPr>
        </p:nvSpPr>
        <p:spPr>
          <a:xfrm>
            <a:off x="609970" y="2785917"/>
            <a:ext cx="2569500" cy="1434300"/>
          </a:xfrm>
          <a:prstGeom prst="rect">
            <a:avLst/>
          </a:prstGeom>
        </p:spPr>
        <p:txBody>
          <a:bodyPr spcFirstLastPara="1" wrap="square" lIns="91425" tIns="91425" rIns="91425" bIns="91425" anchor="t" anchorCtr="0">
            <a:noAutofit/>
          </a:bodyPr>
          <a:lstStyle/>
          <a:p>
            <a:pPr indent="-317500">
              <a:buSzPts val="1400"/>
            </a:pPr>
            <a:r>
              <a:rPr lang="en-US" sz="1400">
                <a:solidFill>
                  <a:schemeClr val="dk1"/>
                </a:solidFill>
              </a:rPr>
              <a:t>Product sampling for positive impression </a:t>
            </a:r>
          </a:p>
          <a:p>
            <a:pPr marL="457200" lvl="0" indent="-317500" algn="l" rtl="0">
              <a:spcBef>
                <a:spcPts val="0"/>
              </a:spcBef>
              <a:spcAft>
                <a:spcPts val="0"/>
              </a:spcAft>
              <a:buSzPts val="1400"/>
              <a:buChar char="●"/>
            </a:pPr>
            <a:endParaRPr lang="en-US" sz="1400">
              <a:solidFill>
                <a:schemeClr val="dk1"/>
              </a:solidFill>
            </a:endParaRPr>
          </a:p>
        </p:txBody>
      </p:sp>
      <p:sp>
        <p:nvSpPr>
          <p:cNvPr id="295" name="Google Shape;295;p39"/>
          <p:cNvSpPr txBox="1">
            <a:spLocks noGrp="1"/>
          </p:cNvSpPr>
          <p:nvPr>
            <p:ph type="subTitle" idx="4294967295"/>
          </p:nvPr>
        </p:nvSpPr>
        <p:spPr>
          <a:xfrm>
            <a:off x="3250200" y="2489350"/>
            <a:ext cx="2569500" cy="1434300"/>
          </a:xfrm>
          <a:prstGeom prst="rect">
            <a:avLst/>
          </a:prstGeom>
        </p:spPr>
        <p:txBody>
          <a:bodyPr spcFirstLastPara="1" wrap="square" lIns="91425" tIns="91425" rIns="91425" bIns="91425" anchor="t" anchorCtr="0">
            <a:noAutofit/>
          </a:bodyPr>
          <a:lstStyle/>
          <a:p>
            <a:pPr indent="-317500">
              <a:buSzPts val="1400"/>
            </a:pPr>
            <a:r>
              <a:rPr lang="en" sz="1400">
                <a:solidFill>
                  <a:schemeClr val="dk1"/>
                </a:solidFill>
              </a:rPr>
              <a:t>Promotions for sampled items to create value </a:t>
            </a:r>
          </a:p>
        </p:txBody>
      </p:sp>
      <p:sp>
        <p:nvSpPr>
          <p:cNvPr id="296" name="Google Shape;296;p39"/>
          <p:cNvSpPr txBox="1">
            <a:spLocks noGrp="1"/>
          </p:cNvSpPr>
          <p:nvPr>
            <p:ph type="subTitle" idx="4294967295"/>
          </p:nvPr>
        </p:nvSpPr>
        <p:spPr>
          <a:xfrm>
            <a:off x="5852025" y="2175625"/>
            <a:ext cx="2569500" cy="1434300"/>
          </a:xfrm>
          <a:prstGeom prst="rect">
            <a:avLst/>
          </a:prstGeom>
        </p:spPr>
        <p:txBody>
          <a:bodyPr spcFirstLastPara="1" wrap="square" lIns="91425" tIns="91425" rIns="91425" bIns="91425" anchor="t" anchorCtr="0">
            <a:noAutofit/>
          </a:bodyPr>
          <a:lstStyle/>
          <a:p>
            <a:pPr indent="-317500">
              <a:buSzPts val="1400"/>
            </a:pPr>
            <a:r>
              <a:rPr lang="en" sz="1400">
                <a:solidFill>
                  <a:schemeClr val="dk1"/>
                </a:solidFill>
              </a:rPr>
              <a:t>Reward customer feedback</a:t>
            </a:r>
          </a:p>
        </p:txBody>
      </p:sp>
      <p:sp>
        <p:nvSpPr>
          <p:cNvPr id="297" name="Google Shape;297;p39"/>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E5DA-C830-451F-C9EC-1B9C41667AE0}"/>
              </a:ext>
            </a:extLst>
          </p:cNvPr>
          <p:cNvSpPr>
            <a:spLocks noGrp="1"/>
          </p:cNvSpPr>
          <p:nvPr>
            <p:ph type="title"/>
          </p:nvPr>
        </p:nvSpPr>
        <p:spPr/>
        <p:txBody>
          <a:bodyPr/>
          <a:lstStyle/>
          <a:p>
            <a:r>
              <a:rPr lang="en-US"/>
              <a:t>Recommended Promotional Mix </a:t>
            </a:r>
          </a:p>
        </p:txBody>
      </p:sp>
      <p:sp>
        <p:nvSpPr>
          <p:cNvPr id="3" name="TextBox 2">
            <a:extLst>
              <a:ext uri="{FF2B5EF4-FFF2-40B4-BE49-F238E27FC236}">
                <a16:creationId xmlns:a16="http://schemas.microsoft.com/office/drawing/2014/main" id="{DF7C844A-0046-96A5-C114-48B452248252}"/>
              </a:ext>
            </a:extLst>
          </p:cNvPr>
          <p:cNvSpPr txBox="1"/>
          <p:nvPr/>
        </p:nvSpPr>
        <p:spPr>
          <a:xfrm>
            <a:off x="877786" y="1111250"/>
            <a:ext cx="3467100" cy="1815882"/>
          </a:xfrm>
          <a:prstGeom prst="rect">
            <a:avLst/>
          </a:prstGeom>
          <a:noFill/>
        </p:spPr>
        <p:txBody>
          <a:bodyPr wrap="square" rtlCol="0">
            <a:spAutoFit/>
          </a:bodyPr>
          <a:lstStyle/>
          <a:p>
            <a:r>
              <a:rPr lang="en-US" sz="1600">
                <a:latin typeface="Montserrat" panose="00000500000000000000" pitchFamily="2" charset="0"/>
              </a:rPr>
              <a:t>Kroger Brand Items: </a:t>
            </a:r>
          </a:p>
          <a:p>
            <a:endParaRPr lang="en-US" sz="1600">
              <a:latin typeface="Montserrat" panose="00000500000000000000" pitchFamily="2" charset="0"/>
            </a:endParaRPr>
          </a:p>
          <a:p>
            <a:pPr marL="342900" indent="-342900">
              <a:buFont typeface="Arial" panose="020B0604020202020204" pitchFamily="34" charset="0"/>
              <a:buChar char="•"/>
            </a:pPr>
            <a:r>
              <a:rPr lang="en-US" sz="1600">
                <a:latin typeface="Montserrat" panose="00000500000000000000" pitchFamily="2" charset="0"/>
              </a:rPr>
              <a:t>Bread</a:t>
            </a:r>
          </a:p>
          <a:p>
            <a:pPr marL="342900" indent="-342900">
              <a:buFont typeface="Arial" panose="020B0604020202020204" pitchFamily="34" charset="0"/>
              <a:buChar char="•"/>
            </a:pPr>
            <a:r>
              <a:rPr lang="en-US" sz="1600">
                <a:latin typeface="Montserrat" panose="00000500000000000000" pitchFamily="2" charset="0"/>
              </a:rPr>
              <a:t>Potatoes </a:t>
            </a:r>
          </a:p>
          <a:p>
            <a:pPr marL="342900" indent="-342900">
              <a:buFont typeface="Arial" panose="020B0604020202020204" pitchFamily="34" charset="0"/>
              <a:buChar char="•"/>
            </a:pPr>
            <a:r>
              <a:rPr lang="en-US" sz="1600">
                <a:latin typeface="Montserrat" panose="00000500000000000000" pitchFamily="2" charset="0"/>
              </a:rPr>
              <a:t>Condiments </a:t>
            </a:r>
          </a:p>
          <a:p>
            <a:pPr marL="342900" indent="-342900">
              <a:buFont typeface="Arial" panose="020B0604020202020204" pitchFamily="34" charset="0"/>
              <a:buChar char="•"/>
            </a:pPr>
            <a:r>
              <a:rPr lang="en-US" sz="1600">
                <a:latin typeface="Montserrat" panose="00000500000000000000" pitchFamily="2" charset="0"/>
              </a:rPr>
              <a:t>Cheese</a:t>
            </a:r>
          </a:p>
          <a:p>
            <a:pPr marL="342900" indent="-342900">
              <a:buFont typeface="Arial" panose="020B0604020202020204" pitchFamily="34" charset="0"/>
              <a:buChar char="•"/>
            </a:pPr>
            <a:r>
              <a:rPr lang="en-US" sz="1600">
                <a:latin typeface="Montserrat" panose="00000500000000000000" pitchFamily="2" charset="0"/>
              </a:rPr>
              <a:t>Salad Mix </a:t>
            </a:r>
          </a:p>
        </p:txBody>
      </p:sp>
      <p:sp>
        <p:nvSpPr>
          <p:cNvPr id="4" name="TextBox 3">
            <a:extLst>
              <a:ext uri="{FF2B5EF4-FFF2-40B4-BE49-F238E27FC236}">
                <a16:creationId xmlns:a16="http://schemas.microsoft.com/office/drawing/2014/main" id="{9B6B201D-3452-BBB4-30C7-B444E1123DBF}"/>
              </a:ext>
            </a:extLst>
          </p:cNvPr>
          <p:cNvSpPr txBox="1"/>
          <p:nvPr/>
        </p:nvSpPr>
        <p:spPr>
          <a:xfrm>
            <a:off x="4908550" y="1111250"/>
            <a:ext cx="2787650" cy="2215991"/>
          </a:xfrm>
          <a:prstGeom prst="rect">
            <a:avLst/>
          </a:prstGeom>
          <a:noFill/>
        </p:spPr>
        <p:txBody>
          <a:bodyPr wrap="square" rtlCol="0">
            <a:spAutoFit/>
          </a:bodyPr>
          <a:lstStyle/>
          <a:p>
            <a:r>
              <a:rPr lang="en-US" sz="1600">
                <a:latin typeface="Montserrat" panose="00000500000000000000" pitchFamily="2" charset="0"/>
              </a:rPr>
              <a:t>National Brand Items: </a:t>
            </a:r>
          </a:p>
          <a:p>
            <a:endParaRPr lang="en-US" sz="1600">
              <a:latin typeface="Montserrat" panose="00000500000000000000" pitchFamily="2" charset="0"/>
            </a:endParaRPr>
          </a:p>
          <a:p>
            <a:pPr marL="342900" indent="-342900">
              <a:buFont typeface="Arial" panose="020B0604020202020204" pitchFamily="34" charset="0"/>
              <a:buChar char="•"/>
            </a:pPr>
            <a:r>
              <a:rPr lang="en-US" sz="1600">
                <a:latin typeface="Montserrat" panose="00000500000000000000" pitchFamily="2" charset="0"/>
              </a:rPr>
              <a:t>Soda</a:t>
            </a:r>
          </a:p>
          <a:p>
            <a:pPr marL="342900" indent="-342900">
              <a:buFont typeface="Arial" panose="020B0604020202020204" pitchFamily="34" charset="0"/>
              <a:buChar char="•"/>
            </a:pPr>
            <a:r>
              <a:rPr lang="en-US" sz="1600">
                <a:latin typeface="Montserrat" panose="00000500000000000000" pitchFamily="2" charset="0"/>
              </a:rPr>
              <a:t>Berries</a:t>
            </a:r>
          </a:p>
          <a:p>
            <a:pPr marL="342900" indent="-342900">
              <a:buFont typeface="Arial" panose="020B0604020202020204" pitchFamily="34" charset="0"/>
              <a:buChar char="•"/>
            </a:pPr>
            <a:r>
              <a:rPr lang="en-US" sz="1600">
                <a:latin typeface="Montserrat" panose="00000500000000000000" pitchFamily="2" charset="0"/>
              </a:rPr>
              <a:t>Snacks</a:t>
            </a:r>
          </a:p>
          <a:p>
            <a:pPr marL="342900" indent="-342900">
              <a:buFont typeface="Arial" panose="020B0604020202020204" pitchFamily="34" charset="0"/>
              <a:buChar char="•"/>
            </a:pPr>
            <a:r>
              <a:rPr lang="en-US" sz="1600">
                <a:latin typeface="Montserrat" panose="00000500000000000000" pitchFamily="2" charset="0"/>
              </a:rPr>
              <a:t>Yogurt </a:t>
            </a:r>
          </a:p>
          <a:p>
            <a:endParaRPr lang="en-US"/>
          </a:p>
          <a:p>
            <a:pPr marL="342900" indent="-342900">
              <a:buFont typeface="+mj-lt"/>
              <a:buAutoNum type="arabicPeriod"/>
            </a:pPr>
            <a:endParaRPr lang="en-US"/>
          </a:p>
          <a:p>
            <a:endParaRPr lang="en-US"/>
          </a:p>
        </p:txBody>
      </p:sp>
    </p:spTree>
    <p:extLst>
      <p:ext uri="{BB962C8B-B14F-4D97-AF65-F5344CB8AC3E}">
        <p14:creationId xmlns:p14="http://schemas.microsoft.com/office/powerpoint/2010/main" val="155856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8" name="Picture 7" descr="A person in a suit and tie&#10;&#10;Description automatically generated">
            <a:extLst>
              <a:ext uri="{FF2B5EF4-FFF2-40B4-BE49-F238E27FC236}">
                <a16:creationId xmlns:a16="http://schemas.microsoft.com/office/drawing/2014/main" id="{086FC0B3-1B30-D457-6C46-4226B4527666}"/>
              </a:ext>
            </a:extLst>
          </p:cNvPr>
          <p:cNvPicPr>
            <a:picLocks noChangeAspect="1"/>
          </p:cNvPicPr>
          <p:nvPr/>
        </p:nvPicPr>
        <p:blipFill rotWithShape="1">
          <a:blip r:embed="rId3"/>
          <a:srcRect r="-1449" b="31085"/>
          <a:stretch/>
        </p:blipFill>
        <p:spPr>
          <a:xfrm>
            <a:off x="5993215" y="2963445"/>
            <a:ext cx="1441462" cy="1483265"/>
          </a:xfrm>
          <a:prstGeom prst="rect">
            <a:avLst/>
          </a:prstGeom>
          <a:ln>
            <a:noFill/>
          </a:ln>
          <a:effectLst>
            <a:outerShdw blurRad="190500" algn="tl" rotWithShape="0">
              <a:srgbClr val="000000">
                <a:alpha val="70000"/>
              </a:srgbClr>
            </a:outerShdw>
          </a:effectLst>
        </p:spPr>
      </p:pic>
      <p:pic>
        <p:nvPicPr>
          <p:cNvPr id="1028" name="Picture 4" descr="84.51° building">
            <a:extLst>
              <a:ext uri="{FF2B5EF4-FFF2-40B4-BE49-F238E27FC236}">
                <a16:creationId xmlns:a16="http://schemas.microsoft.com/office/drawing/2014/main" id="{00B82251-58AE-366C-C0D2-D50B49AD5D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46" t="973" r="7869" b="22738"/>
          <a:stretch/>
        </p:blipFill>
        <p:spPr bwMode="auto">
          <a:xfrm>
            <a:off x="-99211" y="0"/>
            <a:ext cx="3144970" cy="5197788"/>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CF84AD8B-A983-4991-A275-465D16E6DB81}"/>
              </a:ext>
            </a:extLst>
          </p:cNvPr>
          <p:cNvSpPr txBox="1"/>
          <p:nvPr/>
        </p:nvSpPr>
        <p:spPr>
          <a:xfrm>
            <a:off x="4751702" y="223119"/>
            <a:ext cx="1631857" cy="438582"/>
          </a:xfrm>
          <a:prstGeom prst="rect">
            <a:avLst/>
          </a:prstGeom>
          <a:noFill/>
        </p:spPr>
        <p:txBody>
          <a:bodyPr wrap="none" lIns="68580" tIns="34290" rIns="68580" bIns="34290" rtlCol="0" anchor="t">
            <a:spAutoFit/>
          </a:bodyPr>
          <a:lstStyle/>
          <a:p>
            <a:pPr algn="ctr" defTabSz="685800">
              <a:buClrTx/>
            </a:pPr>
            <a:r>
              <a:rPr lang="en-US" sz="2400" b="1" u="sng" kern="1200">
                <a:solidFill>
                  <a:srgbClr val="512081"/>
                </a:solidFill>
                <a:latin typeface="Open Sans"/>
                <a:ea typeface="Open Sans"/>
                <a:cs typeface="Open Sans"/>
              </a:rPr>
              <a:t>Our Team</a:t>
            </a:r>
          </a:p>
        </p:txBody>
      </p:sp>
      <p:pic>
        <p:nvPicPr>
          <p:cNvPr id="9" name="Picture 8">
            <a:extLst>
              <a:ext uri="{FF2B5EF4-FFF2-40B4-BE49-F238E27FC236}">
                <a16:creationId xmlns:a16="http://schemas.microsoft.com/office/drawing/2014/main" id="{83A935CB-D5BF-1DCE-363D-4E546AE84DAE}"/>
              </a:ext>
            </a:extLst>
          </p:cNvPr>
          <p:cNvPicPr>
            <a:picLocks noChangeAspect="1"/>
          </p:cNvPicPr>
          <p:nvPr/>
        </p:nvPicPr>
        <p:blipFill>
          <a:blip r:embed="rId5"/>
          <a:srcRect l="1409" r="1409"/>
          <a:stretch/>
        </p:blipFill>
        <p:spPr>
          <a:xfrm>
            <a:off x="5924724" y="1028807"/>
            <a:ext cx="1441462" cy="1483265"/>
          </a:xfrm>
          <a:prstGeom prst="rect">
            <a:avLst/>
          </a:prstGeom>
          <a:ln>
            <a:noFill/>
          </a:ln>
          <a:effectLst>
            <a:outerShdw blurRad="190500" algn="tl" rotWithShape="0">
              <a:srgbClr val="000000">
                <a:alpha val="70000"/>
              </a:srgbClr>
            </a:outerShdw>
          </a:effectLst>
        </p:spPr>
      </p:pic>
      <p:sp>
        <p:nvSpPr>
          <p:cNvPr id="20" name="Right Triangle 19">
            <a:extLst>
              <a:ext uri="{FF2B5EF4-FFF2-40B4-BE49-F238E27FC236}">
                <a16:creationId xmlns:a16="http://schemas.microsoft.com/office/drawing/2014/main" id="{692EF459-B85E-FB57-52B2-05AE34F16FA6}"/>
              </a:ext>
            </a:extLst>
          </p:cNvPr>
          <p:cNvSpPr/>
          <p:nvPr/>
        </p:nvSpPr>
        <p:spPr>
          <a:xfrm rot="16200000">
            <a:off x="-671293" y="1488550"/>
            <a:ext cx="5684275" cy="1900661"/>
          </a:xfrm>
          <a:prstGeom prst="rtTriangle">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extBox 1">
            <a:extLst>
              <a:ext uri="{FF2B5EF4-FFF2-40B4-BE49-F238E27FC236}">
                <a16:creationId xmlns:a16="http://schemas.microsoft.com/office/drawing/2014/main" id="{0BB2A8B7-C30A-7280-CD81-CDFBD14A651C}"/>
              </a:ext>
            </a:extLst>
          </p:cNvPr>
          <p:cNvSpPr txBox="1"/>
          <p:nvPr/>
        </p:nvSpPr>
        <p:spPr>
          <a:xfrm>
            <a:off x="5924723" y="4574773"/>
            <a:ext cx="2068592" cy="307777"/>
          </a:xfrm>
          <a:prstGeom prst="rect">
            <a:avLst/>
          </a:prstGeom>
          <a:noFill/>
        </p:spPr>
        <p:txBody>
          <a:bodyPr wrap="square" rtlCol="0">
            <a:spAutoFit/>
          </a:bodyPr>
          <a:lstStyle/>
          <a:p>
            <a:pPr defTabSz="685800">
              <a:buClrTx/>
            </a:pPr>
            <a:r>
              <a:rPr lang="en-US" kern="1200">
                <a:solidFill>
                  <a:prstClr val="black"/>
                </a:solidFill>
                <a:latin typeface="Montserrat" panose="020F0502020204030204" pitchFamily="2" charset="0"/>
                <a:ea typeface="+mn-ea"/>
                <a:cs typeface="+mn-cs"/>
              </a:rPr>
              <a:t>Matthew Walters</a:t>
            </a:r>
          </a:p>
        </p:txBody>
      </p:sp>
      <p:sp>
        <p:nvSpPr>
          <p:cNvPr id="3" name="TextBox 2">
            <a:extLst>
              <a:ext uri="{FF2B5EF4-FFF2-40B4-BE49-F238E27FC236}">
                <a16:creationId xmlns:a16="http://schemas.microsoft.com/office/drawing/2014/main" id="{711C821A-27AF-6A45-7F2C-D517C2DB5E44}"/>
              </a:ext>
            </a:extLst>
          </p:cNvPr>
          <p:cNvSpPr txBox="1"/>
          <p:nvPr/>
        </p:nvSpPr>
        <p:spPr>
          <a:xfrm>
            <a:off x="5924724" y="2571750"/>
            <a:ext cx="2068591" cy="307777"/>
          </a:xfrm>
          <a:prstGeom prst="rect">
            <a:avLst/>
          </a:prstGeom>
          <a:noFill/>
        </p:spPr>
        <p:txBody>
          <a:bodyPr wrap="square" rtlCol="0">
            <a:spAutoFit/>
          </a:bodyPr>
          <a:lstStyle/>
          <a:p>
            <a:pPr defTabSz="685800">
              <a:buClrTx/>
            </a:pPr>
            <a:r>
              <a:rPr lang="en-US" kern="1200">
                <a:solidFill>
                  <a:prstClr val="black"/>
                </a:solidFill>
                <a:latin typeface="Montserrat" panose="00000500000000000000" pitchFamily="2" charset="0"/>
                <a:ea typeface="+mn-ea"/>
                <a:cs typeface="+mn-cs"/>
              </a:rPr>
              <a:t>Hannah Latham</a:t>
            </a:r>
          </a:p>
        </p:txBody>
      </p:sp>
      <p:sp>
        <p:nvSpPr>
          <p:cNvPr id="4" name="TextBox 3">
            <a:extLst>
              <a:ext uri="{FF2B5EF4-FFF2-40B4-BE49-F238E27FC236}">
                <a16:creationId xmlns:a16="http://schemas.microsoft.com/office/drawing/2014/main" id="{9D1680E5-800F-71F9-B4AA-4FAF9B2B2195}"/>
              </a:ext>
            </a:extLst>
          </p:cNvPr>
          <p:cNvSpPr txBox="1"/>
          <p:nvPr/>
        </p:nvSpPr>
        <p:spPr>
          <a:xfrm>
            <a:off x="4110715" y="2586149"/>
            <a:ext cx="1843933" cy="307777"/>
          </a:xfrm>
          <a:prstGeom prst="rect">
            <a:avLst/>
          </a:prstGeom>
          <a:noFill/>
        </p:spPr>
        <p:txBody>
          <a:bodyPr wrap="square" rtlCol="0">
            <a:spAutoFit/>
          </a:bodyPr>
          <a:lstStyle/>
          <a:p>
            <a:pPr defTabSz="685800">
              <a:buClrTx/>
            </a:pPr>
            <a:r>
              <a:rPr lang="en-US" kern="1200" dirty="0">
                <a:solidFill>
                  <a:prstClr val="black"/>
                </a:solidFill>
                <a:latin typeface="Montserrat" panose="00000500000000000000" pitchFamily="2" charset="0"/>
                <a:ea typeface="+mn-ea"/>
                <a:cs typeface="+mn-cs"/>
              </a:rPr>
              <a:t>Bharath Marturu</a:t>
            </a:r>
          </a:p>
        </p:txBody>
      </p:sp>
      <p:pic>
        <p:nvPicPr>
          <p:cNvPr id="7" name="Picture 6">
            <a:extLst>
              <a:ext uri="{FF2B5EF4-FFF2-40B4-BE49-F238E27FC236}">
                <a16:creationId xmlns:a16="http://schemas.microsoft.com/office/drawing/2014/main" id="{1C18196F-8F4D-A28B-67A6-47BC0926BD9E}"/>
              </a:ext>
            </a:extLst>
          </p:cNvPr>
          <p:cNvPicPr>
            <a:picLocks noChangeAspect="1"/>
          </p:cNvPicPr>
          <p:nvPr/>
        </p:nvPicPr>
        <p:blipFill>
          <a:blip r:embed="rId6"/>
          <a:srcRect t="15197" b="15197"/>
          <a:stretch/>
        </p:blipFill>
        <p:spPr>
          <a:xfrm>
            <a:off x="4225014" y="1024246"/>
            <a:ext cx="1428811" cy="1492385"/>
          </a:xfrm>
          <a:prstGeom prst="rect">
            <a:avLst/>
          </a:prstGeom>
          <a:ln>
            <a:noFill/>
          </a:ln>
          <a:effectLst>
            <a:outerShdw blurRad="190500" algn="tl" rotWithShape="0">
              <a:srgbClr val="000000">
                <a:alpha val="70000"/>
              </a:srgbClr>
            </a:outerShdw>
          </a:effectLst>
        </p:spPr>
      </p:pic>
      <p:sp>
        <p:nvSpPr>
          <p:cNvPr id="12" name="Rectangle 11">
            <a:extLst>
              <a:ext uri="{FF2B5EF4-FFF2-40B4-BE49-F238E27FC236}">
                <a16:creationId xmlns:a16="http://schemas.microsoft.com/office/drawing/2014/main" id="{8730BA30-7D4E-32F0-6EEA-FF1BB27ABD56}"/>
              </a:ext>
            </a:extLst>
          </p:cNvPr>
          <p:cNvSpPr/>
          <p:nvPr/>
        </p:nvSpPr>
        <p:spPr>
          <a:xfrm rot="17305699">
            <a:off x="-2720241" y="509172"/>
            <a:ext cx="6586631" cy="3214584"/>
          </a:xfrm>
          <a:prstGeom prst="rect">
            <a:avLst/>
          </a:prstGeom>
          <a:solidFill>
            <a:srgbClr val="512081">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cxnSp>
        <p:nvCxnSpPr>
          <p:cNvPr id="14" name="Straight Connector 13">
            <a:extLst>
              <a:ext uri="{FF2B5EF4-FFF2-40B4-BE49-F238E27FC236}">
                <a16:creationId xmlns:a16="http://schemas.microsoft.com/office/drawing/2014/main" id="{1D89228A-8E70-97F3-D1BA-EC5CC0F37CD7}"/>
              </a:ext>
            </a:extLst>
          </p:cNvPr>
          <p:cNvCxnSpPr/>
          <p:nvPr/>
        </p:nvCxnSpPr>
        <p:spPr>
          <a:xfrm flipH="1">
            <a:off x="1086356" y="38529"/>
            <a:ext cx="1887585" cy="5613850"/>
          </a:xfrm>
          <a:prstGeom prst="line">
            <a:avLst/>
          </a:prstGeom>
          <a:ln>
            <a:solidFill>
              <a:srgbClr val="BFB3EF"/>
            </a:solidFill>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A0C9542D-681E-5CC8-C93F-35549DFE485D}"/>
              </a:ext>
            </a:extLst>
          </p:cNvPr>
          <p:cNvPicPr>
            <a:picLocks noChangeAspect="1"/>
          </p:cNvPicPr>
          <p:nvPr/>
        </p:nvPicPr>
        <p:blipFill>
          <a:blip r:embed="rId7"/>
          <a:srcRect t="8224" b="8224"/>
          <a:stretch/>
        </p:blipFill>
        <p:spPr>
          <a:xfrm>
            <a:off x="4231326" y="2963445"/>
            <a:ext cx="1441462" cy="1483265"/>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AF128C7D-10AD-2035-04FA-C5517D0A84D6}"/>
              </a:ext>
            </a:extLst>
          </p:cNvPr>
          <p:cNvSpPr txBox="1"/>
          <p:nvPr/>
        </p:nvSpPr>
        <p:spPr>
          <a:xfrm>
            <a:off x="4124112" y="4588285"/>
            <a:ext cx="1715602" cy="323165"/>
          </a:xfrm>
          <a:prstGeom prst="rect">
            <a:avLst/>
          </a:prstGeom>
          <a:noFill/>
        </p:spPr>
        <p:txBody>
          <a:bodyPr wrap="square" rtlCol="0">
            <a:spAutoFit/>
          </a:bodyPr>
          <a:lstStyle/>
          <a:p>
            <a:pPr defTabSz="685800">
              <a:buClrTx/>
            </a:pPr>
            <a:r>
              <a:rPr lang="en-US" sz="1500" kern="1200">
                <a:solidFill>
                  <a:prstClr val="black"/>
                </a:solidFill>
                <a:latin typeface="Montserrat" panose="00000500000000000000" pitchFamily="2" charset="0"/>
                <a:ea typeface="+mn-ea"/>
                <a:cs typeface="+mn-cs"/>
              </a:rPr>
              <a:t>Kiet Ho</a:t>
            </a:r>
          </a:p>
        </p:txBody>
      </p:sp>
    </p:spTree>
    <p:extLst>
      <p:ext uri="{BB962C8B-B14F-4D97-AF65-F5344CB8AC3E}">
        <p14:creationId xmlns:p14="http://schemas.microsoft.com/office/powerpoint/2010/main" val="386293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426E-B83B-D060-035A-5473D6677F0F}"/>
              </a:ext>
            </a:extLst>
          </p:cNvPr>
          <p:cNvSpPr>
            <a:spLocks noGrp="1"/>
          </p:cNvSpPr>
          <p:nvPr>
            <p:ph type="title"/>
          </p:nvPr>
        </p:nvSpPr>
        <p:spPr/>
        <p:txBody>
          <a:bodyPr/>
          <a:lstStyle/>
          <a:p>
            <a:pPr algn="ctr"/>
            <a:r>
              <a:rPr lang="en-US"/>
              <a:t>What's for dinner? </a:t>
            </a:r>
          </a:p>
        </p:txBody>
      </p:sp>
      <p:sp>
        <p:nvSpPr>
          <p:cNvPr id="4" name="Rectangle 3">
            <a:extLst>
              <a:ext uri="{FF2B5EF4-FFF2-40B4-BE49-F238E27FC236}">
                <a16:creationId xmlns:a16="http://schemas.microsoft.com/office/drawing/2014/main" id="{BF1DB73E-380F-52E8-ADC9-AD9BEEB7FAA2}"/>
              </a:ext>
            </a:extLst>
          </p:cNvPr>
          <p:cNvSpPr/>
          <p:nvPr/>
        </p:nvSpPr>
        <p:spPr>
          <a:xfrm>
            <a:off x="4604162" y="1030875"/>
            <a:ext cx="2724119" cy="210239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Montserrat" panose="00000500000000000000" pitchFamily="2" charset="0"/>
                <a:cs typeface="Arial"/>
              </a:rPr>
              <a:t>Cost Savings: $$</a:t>
            </a:r>
          </a:p>
          <a:p>
            <a:pPr algn="ctr"/>
            <a:r>
              <a:rPr lang="en-US">
                <a:latin typeface="Montserrat" panose="00000500000000000000" pitchFamily="2" charset="0"/>
                <a:cs typeface="Arial"/>
              </a:rPr>
              <a:t>Time to make: &gt;10 min.</a:t>
            </a:r>
          </a:p>
        </p:txBody>
      </p:sp>
      <p:pic>
        <p:nvPicPr>
          <p:cNvPr id="5" name="Picture 4">
            <a:extLst>
              <a:ext uri="{FF2B5EF4-FFF2-40B4-BE49-F238E27FC236}">
                <a16:creationId xmlns:a16="http://schemas.microsoft.com/office/drawing/2014/main" id="{28219BE0-40DC-DB9E-99FA-BD5ED76C64B3}"/>
              </a:ext>
            </a:extLst>
          </p:cNvPr>
          <p:cNvPicPr>
            <a:picLocks noChangeAspect="1"/>
          </p:cNvPicPr>
          <p:nvPr/>
        </p:nvPicPr>
        <p:blipFill>
          <a:blip r:embed="rId3"/>
          <a:stretch>
            <a:fillRect/>
          </a:stretch>
        </p:blipFill>
        <p:spPr>
          <a:xfrm>
            <a:off x="1363709" y="1030875"/>
            <a:ext cx="2480702" cy="2102395"/>
          </a:xfrm>
          <a:prstGeom prst="rect">
            <a:avLst/>
          </a:prstGeom>
          <a:ln w="38100">
            <a:solidFill>
              <a:schemeClr val="bg2"/>
            </a:solidFill>
          </a:ln>
        </p:spPr>
      </p:pic>
      <p:sp>
        <p:nvSpPr>
          <p:cNvPr id="6" name="TextBox 5">
            <a:extLst>
              <a:ext uri="{FF2B5EF4-FFF2-40B4-BE49-F238E27FC236}">
                <a16:creationId xmlns:a16="http://schemas.microsoft.com/office/drawing/2014/main" id="{47F4439B-74BF-47E7-C3AF-18168788642C}"/>
              </a:ext>
            </a:extLst>
          </p:cNvPr>
          <p:cNvSpPr txBox="1"/>
          <p:nvPr/>
        </p:nvSpPr>
        <p:spPr>
          <a:xfrm>
            <a:off x="717800" y="3429000"/>
            <a:ext cx="2311150" cy="307777"/>
          </a:xfrm>
          <a:prstGeom prst="rect">
            <a:avLst/>
          </a:prstGeom>
          <a:noFill/>
        </p:spPr>
        <p:txBody>
          <a:bodyPr wrap="square" rtlCol="0">
            <a:spAutoFit/>
          </a:bodyPr>
          <a:lstStyle/>
          <a:p>
            <a:r>
              <a:rPr lang="en-US">
                <a:latin typeface="Montserrat" panose="00000500000000000000" pitchFamily="2" charset="0"/>
              </a:rPr>
              <a:t>Featured Products: </a:t>
            </a:r>
          </a:p>
        </p:txBody>
      </p:sp>
      <p:pic>
        <p:nvPicPr>
          <p:cNvPr id="7" name="Picture 6">
            <a:extLst>
              <a:ext uri="{FF2B5EF4-FFF2-40B4-BE49-F238E27FC236}">
                <a16:creationId xmlns:a16="http://schemas.microsoft.com/office/drawing/2014/main" id="{D94D9BEC-B590-E28E-A51B-E4EAE0221735}"/>
              </a:ext>
            </a:extLst>
          </p:cNvPr>
          <p:cNvPicPr>
            <a:picLocks noChangeAspect="1"/>
          </p:cNvPicPr>
          <p:nvPr/>
        </p:nvPicPr>
        <p:blipFill>
          <a:blip r:embed="rId4"/>
          <a:stretch>
            <a:fillRect/>
          </a:stretch>
        </p:blipFill>
        <p:spPr>
          <a:xfrm>
            <a:off x="1679520" y="3703111"/>
            <a:ext cx="1511926" cy="1511926"/>
          </a:xfrm>
          <a:prstGeom prst="rect">
            <a:avLst/>
          </a:prstGeom>
        </p:spPr>
      </p:pic>
      <p:pic>
        <p:nvPicPr>
          <p:cNvPr id="9" name="Picture 8">
            <a:extLst>
              <a:ext uri="{FF2B5EF4-FFF2-40B4-BE49-F238E27FC236}">
                <a16:creationId xmlns:a16="http://schemas.microsoft.com/office/drawing/2014/main" id="{7ACA2CC1-76D0-65C7-FD62-3252F6809D91}"/>
              </a:ext>
            </a:extLst>
          </p:cNvPr>
          <p:cNvPicPr>
            <a:picLocks noChangeAspect="1"/>
          </p:cNvPicPr>
          <p:nvPr/>
        </p:nvPicPr>
        <p:blipFill>
          <a:blip r:embed="rId5"/>
          <a:stretch>
            <a:fillRect/>
          </a:stretch>
        </p:blipFill>
        <p:spPr>
          <a:xfrm>
            <a:off x="4810864" y="3871644"/>
            <a:ext cx="1136963" cy="1136963"/>
          </a:xfrm>
          <a:prstGeom prst="rect">
            <a:avLst/>
          </a:prstGeom>
        </p:spPr>
      </p:pic>
      <p:pic>
        <p:nvPicPr>
          <p:cNvPr id="10" name="Picture 9">
            <a:extLst>
              <a:ext uri="{FF2B5EF4-FFF2-40B4-BE49-F238E27FC236}">
                <a16:creationId xmlns:a16="http://schemas.microsoft.com/office/drawing/2014/main" id="{E9BDCC53-821F-2EC9-EE38-D06B71233463}"/>
              </a:ext>
            </a:extLst>
          </p:cNvPr>
          <p:cNvPicPr>
            <a:picLocks noChangeAspect="1"/>
          </p:cNvPicPr>
          <p:nvPr/>
        </p:nvPicPr>
        <p:blipFill rotWithShape="1">
          <a:blip r:embed="rId6"/>
          <a:srcRect l="25849" r="24823"/>
          <a:stretch/>
        </p:blipFill>
        <p:spPr>
          <a:xfrm>
            <a:off x="7567245" y="3778124"/>
            <a:ext cx="1037617" cy="1262130"/>
          </a:xfrm>
          <a:prstGeom prst="rect">
            <a:avLst/>
          </a:prstGeom>
        </p:spPr>
      </p:pic>
      <p:pic>
        <p:nvPicPr>
          <p:cNvPr id="11" name="Picture 10">
            <a:extLst>
              <a:ext uri="{FF2B5EF4-FFF2-40B4-BE49-F238E27FC236}">
                <a16:creationId xmlns:a16="http://schemas.microsoft.com/office/drawing/2014/main" id="{CF497406-59F8-36C6-C544-E66D54928083}"/>
              </a:ext>
            </a:extLst>
          </p:cNvPr>
          <p:cNvPicPr>
            <a:picLocks noChangeAspect="1"/>
          </p:cNvPicPr>
          <p:nvPr/>
        </p:nvPicPr>
        <p:blipFill>
          <a:blip r:embed="rId7"/>
          <a:stretch>
            <a:fillRect/>
          </a:stretch>
        </p:blipFill>
        <p:spPr>
          <a:xfrm>
            <a:off x="5947827" y="3818607"/>
            <a:ext cx="1380454" cy="1181163"/>
          </a:xfrm>
          <a:prstGeom prst="rect">
            <a:avLst/>
          </a:prstGeom>
        </p:spPr>
      </p:pic>
      <p:pic>
        <p:nvPicPr>
          <p:cNvPr id="12" name="Picture 11">
            <a:extLst>
              <a:ext uri="{FF2B5EF4-FFF2-40B4-BE49-F238E27FC236}">
                <a16:creationId xmlns:a16="http://schemas.microsoft.com/office/drawing/2014/main" id="{3551A3D5-C72A-1230-5030-AB33E2E66B69}"/>
              </a:ext>
            </a:extLst>
          </p:cNvPr>
          <p:cNvPicPr>
            <a:picLocks noChangeAspect="1"/>
          </p:cNvPicPr>
          <p:nvPr/>
        </p:nvPicPr>
        <p:blipFill>
          <a:blip r:embed="rId8"/>
          <a:stretch>
            <a:fillRect/>
          </a:stretch>
        </p:blipFill>
        <p:spPr>
          <a:xfrm>
            <a:off x="3500186" y="3871644"/>
            <a:ext cx="1191196" cy="1191196"/>
          </a:xfrm>
          <a:prstGeom prst="rect">
            <a:avLst/>
          </a:prstGeom>
        </p:spPr>
      </p:pic>
      <p:pic>
        <p:nvPicPr>
          <p:cNvPr id="13" name="Picture 12">
            <a:extLst>
              <a:ext uri="{FF2B5EF4-FFF2-40B4-BE49-F238E27FC236}">
                <a16:creationId xmlns:a16="http://schemas.microsoft.com/office/drawing/2014/main" id="{9121FE74-182F-AD0D-35D3-7A29282A0758}"/>
              </a:ext>
            </a:extLst>
          </p:cNvPr>
          <p:cNvPicPr>
            <a:picLocks noChangeAspect="1"/>
          </p:cNvPicPr>
          <p:nvPr/>
        </p:nvPicPr>
        <p:blipFill>
          <a:blip r:embed="rId9"/>
          <a:stretch>
            <a:fillRect/>
          </a:stretch>
        </p:blipFill>
        <p:spPr>
          <a:xfrm>
            <a:off x="214009" y="3871644"/>
            <a:ext cx="1226547" cy="1226547"/>
          </a:xfrm>
          <a:prstGeom prst="rect">
            <a:avLst/>
          </a:prstGeom>
        </p:spPr>
      </p:pic>
    </p:spTree>
    <p:extLst>
      <p:ext uri="{BB962C8B-B14F-4D97-AF65-F5344CB8AC3E}">
        <p14:creationId xmlns:p14="http://schemas.microsoft.com/office/powerpoint/2010/main" val="1200798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426E-B83B-D060-035A-5473D6677F0F}"/>
              </a:ext>
            </a:extLst>
          </p:cNvPr>
          <p:cNvSpPr>
            <a:spLocks noGrp="1"/>
          </p:cNvSpPr>
          <p:nvPr>
            <p:ph type="title"/>
          </p:nvPr>
        </p:nvSpPr>
        <p:spPr/>
        <p:txBody>
          <a:bodyPr/>
          <a:lstStyle/>
          <a:p>
            <a:r>
              <a:rPr lang="en-US"/>
              <a:t>For pick-up and delivery? </a:t>
            </a:r>
          </a:p>
        </p:txBody>
      </p:sp>
      <p:sp>
        <p:nvSpPr>
          <p:cNvPr id="5" name="Rectangle 4">
            <a:extLst>
              <a:ext uri="{FF2B5EF4-FFF2-40B4-BE49-F238E27FC236}">
                <a16:creationId xmlns:a16="http://schemas.microsoft.com/office/drawing/2014/main" id="{7245E6CC-B095-4253-E524-AEC063F30E87}"/>
              </a:ext>
            </a:extLst>
          </p:cNvPr>
          <p:cNvSpPr/>
          <p:nvPr/>
        </p:nvSpPr>
        <p:spPr>
          <a:xfrm>
            <a:off x="716332" y="1029483"/>
            <a:ext cx="2951444" cy="15970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Montserrat" panose="00000500000000000000" pitchFamily="2" charset="0"/>
                <a:cs typeface="Arial"/>
              </a:rPr>
              <a:t>Dinner in under 10 minutes: </a:t>
            </a:r>
            <a:endParaRPr lang="en-US">
              <a:latin typeface="Montserrat" panose="00000500000000000000" pitchFamily="2" charset="0"/>
            </a:endParaRPr>
          </a:p>
        </p:txBody>
      </p:sp>
      <p:pic>
        <p:nvPicPr>
          <p:cNvPr id="6" name="Picture 5" descr="A plate of chips and sandwiches&#10;&#10;Description automatically generated">
            <a:extLst>
              <a:ext uri="{FF2B5EF4-FFF2-40B4-BE49-F238E27FC236}">
                <a16:creationId xmlns:a16="http://schemas.microsoft.com/office/drawing/2014/main" id="{10950E35-B1E4-A262-B230-84BD7751F371}"/>
              </a:ext>
            </a:extLst>
          </p:cNvPr>
          <p:cNvPicPr>
            <a:picLocks noChangeAspect="1"/>
          </p:cNvPicPr>
          <p:nvPr/>
        </p:nvPicPr>
        <p:blipFill>
          <a:blip r:embed="rId3"/>
          <a:stretch>
            <a:fillRect/>
          </a:stretch>
        </p:blipFill>
        <p:spPr>
          <a:xfrm>
            <a:off x="3665367" y="1030875"/>
            <a:ext cx="2480702" cy="2102395"/>
          </a:xfrm>
          <a:prstGeom prst="rect">
            <a:avLst/>
          </a:prstGeom>
          <a:ln w="38100">
            <a:solidFill>
              <a:schemeClr val="bg2"/>
            </a:solidFill>
          </a:ln>
        </p:spPr>
      </p:pic>
      <p:sp>
        <p:nvSpPr>
          <p:cNvPr id="8" name="Arrow: Down 7">
            <a:extLst>
              <a:ext uri="{FF2B5EF4-FFF2-40B4-BE49-F238E27FC236}">
                <a16:creationId xmlns:a16="http://schemas.microsoft.com/office/drawing/2014/main" id="{9BA2FCD3-ACAA-9EB9-95AD-4FA1F4BA3C67}"/>
              </a:ext>
            </a:extLst>
          </p:cNvPr>
          <p:cNvSpPr/>
          <p:nvPr/>
        </p:nvSpPr>
        <p:spPr>
          <a:xfrm>
            <a:off x="1213459" y="2877072"/>
            <a:ext cx="657616" cy="4775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B3BD4CDC-03D2-6D79-A43B-8384DBF76C6D}"/>
              </a:ext>
            </a:extLst>
          </p:cNvPr>
          <p:cNvSpPr/>
          <p:nvPr/>
        </p:nvSpPr>
        <p:spPr>
          <a:xfrm>
            <a:off x="2437055" y="2877072"/>
            <a:ext cx="657616" cy="4775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2E95B1A-1F2E-22AB-8B83-EFCFC12BAD3D}"/>
              </a:ext>
            </a:extLst>
          </p:cNvPr>
          <p:cNvSpPr txBox="1"/>
          <p:nvPr/>
        </p:nvSpPr>
        <p:spPr>
          <a:xfrm>
            <a:off x="278860" y="3579779"/>
            <a:ext cx="3780817" cy="307777"/>
          </a:xfrm>
          <a:prstGeom prst="rect">
            <a:avLst/>
          </a:prstGeom>
          <a:noFill/>
        </p:spPr>
        <p:txBody>
          <a:bodyPr wrap="square" rtlCol="0">
            <a:spAutoFit/>
          </a:bodyPr>
          <a:lstStyle/>
          <a:p>
            <a:r>
              <a:rPr lang="en-US">
                <a:latin typeface="Montserrat" panose="00000500000000000000" pitchFamily="2" charset="0"/>
              </a:rPr>
              <a:t>Bundle and save on the ingredients: </a:t>
            </a:r>
          </a:p>
        </p:txBody>
      </p:sp>
      <p:pic>
        <p:nvPicPr>
          <p:cNvPr id="10" name="Picture 9">
            <a:extLst>
              <a:ext uri="{FF2B5EF4-FFF2-40B4-BE49-F238E27FC236}">
                <a16:creationId xmlns:a16="http://schemas.microsoft.com/office/drawing/2014/main" id="{5B46128D-4B7A-559E-DE27-01984F090A18}"/>
              </a:ext>
            </a:extLst>
          </p:cNvPr>
          <p:cNvPicPr>
            <a:picLocks noChangeAspect="1"/>
          </p:cNvPicPr>
          <p:nvPr/>
        </p:nvPicPr>
        <p:blipFill>
          <a:blip r:embed="rId4"/>
          <a:stretch>
            <a:fillRect/>
          </a:stretch>
        </p:blipFill>
        <p:spPr>
          <a:xfrm>
            <a:off x="171997" y="3918098"/>
            <a:ext cx="1225402" cy="1225402"/>
          </a:xfrm>
          <a:prstGeom prst="rect">
            <a:avLst/>
          </a:prstGeom>
        </p:spPr>
      </p:pic>
      <p:pic>
        <p:nvPicPr>
          <p:cNvPr id="12" name="Picture 11">
            <a:extLst>
              <a:ext uri="{FF2B5EF4-FFF2-40B4-BE49-F238E27FC236}">
                <a16:creationId xmlns:a16="http://schemas.microsoft.com/office/drawing/2014/main" id="{BD001D11-A22D-3664-E7C2-9970470CE6C0}"/>
              </a:ext>
            </a:extLst>
          </p:cNvPr>
          <p:cNvPicPr>
            <a:picLocks noChangeAspect="1"/>
          </p:cNvPicPr>
          <p:nvPr/>
        </p:nvPicPr>
        <p:blipFill>
          <a:blip r:embed="rId5"/>
          <a:stretch>
            <a:fillRect/>
          </a:stretch>
        </p:blipFill>
        <p:spPr>
          <a:xfrm>
            <a:off x="1482878" y="3772014"/>
            <a:ext cx="1511939" cy="1511939"/>
          </a:xfrm>
          <a:prstGeom prst="rect">
            <a:avLst/>
          </a:prstGeom>
        </p:spPr>
      </p:pic>
      <p:pic>
        <p:nvPicPr>
          <p:cNvPr id="13" name="Picture 12">
            <a:extLst>
              <a:ext uri="{FF2B5EF4-FFF2-40B4-BE49-F238E27FC236}">
                <a16:creationId xmlns:a16="http://schemas.microsoft.com/office/drawing/2014/main" id="{400BBE62-6BB3-E957-F667-4B59429E69C7}"/>
              </a:ext>
            </a:extLst>
          </p:cNvPr>
          <p:cNvPicPr>
            <a:picLocks noChangeAspect="1"/>
          </p:cNvPicPr>
          <p:nvPr/>
        </p:nvPicPr>
        <p:blipFill>
          <a:blip r:embed="rId6"/>
          <a:stretch>
            <a:fillRect/>
          </a:stretch>
        </p:blipFill>
        <p:spPr>
          <a:xfrm>
            <a:off x="3094671" y="3930523"/>
            <a:ext cx="1194920" cy="1194920"/>
          </a:xfrm>
          <a:prstGeom prst="rect">
            <a:avLst/>
          </a:prstGeom>
        </p:spPr>
      </p:pic>
      <p:pic>
        <p:nvPicPr>
          <p:cNvPr id="15" name="Picture 14">
            <a:extLst>
              <a:ext uri="{FF2B5EF4-FFF2-40B4-BE49-F238E27FC236}">
                <a16:creationId xmlns:a16="http://schemas.microsoft.com/office/drawing/2014/main" id="{58F5451E-7970-9A75-5F67-0785B191D01A}"/>
              </a:ext>
            </a:extLst>
          </p:cNvPr>
          <p:cNvPicPr>
            <a:picLocks noChangeAspect="1"/>
          </p:cNvPicPr>
          <p:nvPr/>
        </p:nvPicPr>
        <p:blipFill rotWithShape="1">
          <a:blip r:embed="rId7"/>
          <a:srcRect l="14989" r="21869"/>
          <a:stretch/>
        </p:blipFill>
        <p:spPr>
          <a:xfrm>
            <a:off x="4313356" y="3930523"/>
            <a:ext cx="719847" cy="1140051"/>
          </a:xfrm>
          <a:prstGeom prst="rect">
            <a:avLst/>
          </a:prstGeom>
        </p:spPr>
      </p:pic>
      <p:pic>
        <p:nvPicPr>
          <p:cNvPr id="16" name="Picture 15">
            <a:extLst>
              <a:ext uri="{FF2B5EF4-FFF2-40B4-BE49-F238E27FC236}">
                <a16:creationId xmlns:a16="http://schemas.microsoft.com/office/drawing/2014/main" id="{D204AC87-420B-419D-1EFA-0EDE50A41F0C}"/>
              </a:ext>
            </a:extLst>
          </p:cNvPr>
          <p:cNvPicPr>
            <a:picLocks noChangeAspect="1"/>
          </p:cNvPicPr>
          <p:nvPr/>
        </p:nvPicPr>
        <p:blipFill>
          <a:blip r:embed="rId8"/>
          <a:stretch>
            <a:fillRect/>
          </a:stretch>
        </p:blipFill>
        <p:spPr>
          <a:xfrm>
            <a:off x="5033203" y="3960773"/>
            <a:ext cx="1377815" cy="1182727"/>
          </a:xfrm>
          <a:prstGeom prst="rect">
            <a:avLst/>
          </a:prstGeom>
        </p:spPr>
      </p:pic>
      <p:pic>
        <p:nvPicPr>
          <p:cNvPr id="17" name="Picture 16">
            <a:extLst>
              <a:ext uri="{FF2B5EF4-FFF2-40B4-BE49-F238E27FC236}">
                <a16:creationId xmlns:a16="http://schemas.microsoft.com/office/drawing/2014/main" id="{B720D43E-F163-09B3-9552-999494A93D38}"/>
              </a:ext>
            </a:extLst>
          </p:cNvPr>
          <p:cNvPicPr>
            <a:picLocks noChangeAspect="1"/>
          </p:cNvPicPr>
          <p:nvPr/>
        </p:nvPicPr>
        <p:blipFill>
          <a:blip r:embed="rId9"/>
          <a:stretch>
            <a:fillRect/>
          </a:stretch>
        </p:blipFill>
        <p:spPr>
          <a:xfrm>
            <a:off x="6411018" y="3889476"/>
            <a:ext cx="1042506" cy="1261981"/>
          </a:xfrm>
          <a:prstGeom prst="rect">
            <a:avLst/>
          </a:prstGeom>
        </p:spPr>
      </p:pic>
      <p:sp>
        <p:nvSpPr>
          <p:cNvPr id="18" name="Arrow: Right 17">
            <a:extLst>
              <a:ext uri="{FF2B5EF4-FFF2-40B4-BE49-F238E27FC236}">
                <a16:creationId xmlns:a16="http://schemas.microsoft.com/office/drawing/2014/main" id="{95220B0E-855D-E8C2-5D84-97CFECB76379}"/>
              </a:ext>
            </a:extLst>
          </p:cNvPr>
          <p:cNvSpPr/>
          <p:nvPr/>
        </p:nvSpPr>
        <p:spPr>
          <a:xfrm>
            <a:off x="7384544" y="3905206"/>
            <a:ext cx="1377815" cy="1190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Montserrat" panose="00000500000000000000" pitchFamily="2" charset="0"/>
              </a:rPr>
              <a:t>Add to Cart</a:t>
            </a:r>
          </a:p>
        </p:txBody>
      </p:sp>
    </p:spTree>
    <p:extLst>
      <p:ext uri="{BB962C8B-B14F-4D97-AF65-F5344CB8AC3E}">
        <p14:creationId xmlns:p14="http://schemas.microsoft.com/office/powerpoint/2010/main" val="1680168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a:lnSpc>
                <a:spcPct val="90000"/>
              </a:lnSpc>
            </a:pPr>
            <a:r>
              <a:rPr lang="en"/>
              <a:t>The Benefit: </a:t>
            </a:r>
          </a:p>
        </p:txBody>
      </p:sp>
      <p:graphicFrame>
        <p:nvGraphicFramePr>
          <p:cNvPr id="281" name="Google Shape;278;p38">
            <a:extLst>
              <a:ext uri="{FF2B5EF4-FFF2-40B4-BE49-F238E27FC236}">
                <a16:creationId xmlns:a16="http://schemas.microsoft.com/office/drawing/2014/main" id="{184F55E4-C75B-0002-A197-E3CFBB011271}"/>
              </a:ext>
            </a:extLst>
          </p:cNvPr>
          <p:cNvGraphicFramePr/>
          <p:nvPr>
            <p:extLst>
              <p:ext uri="{D42A27DB-BD31-4B8C-83A1-F6EECF244321}">
                <p14:modId xmlns:p14="http://schemas.microsoft.com/office/powerpoint/2010/main" val="2518097645"/>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7"/>
          <p:cNvSpPr txBox="1">
            <a:spLocks noGrp="1"/>
          </p:cNvSpPr>
          <p:nvPr>
            <p:ph type="title"/>
          </p:nvPr>
        </p:nvSpPr>
        <p:spPr>
          <a:xfrm>
            <a:off x="297589" y="269455"/>
            <a:ext cx="4407519" cy="2803500"/>
          </a:xfrm>
          <a:prstGeom prst="rect">
            <a:avLst/>
          </a:prstGeom>
        </p:spPr>
        <p:txBody>
          <a:bodyPr spcFirstLastPara="1" wrap="square" lIns="91425" tIns="91425" rIns="91425" bIns="91425" anchor="ctr" anchorCtr="0">
            <a:noAutofit/>
          </a:bodyPr>
          <a:lstStyle/>
          <a:p>
            <a:r>
              <a:rPr lang="en"/>
              <a:t>Special Thanks</a:t>
            </a:r>
          </a:p>
        </p:txBody>
      </p:sp>
      <p:sp>
        <p:nvSpPr>
          <p:cNvPr id="2" name="TextBox 1">
            <a:extLst>
              <a:ext uri="{FF2B5EF4-FFF2-40B4-BE49-F238E27FC236}">
                <a16:creationId xmlns:a16="http://schemas.microsoft.com/office/drawing/2014/main" id="{DAA61785-AE42-77B8-78D4-95BAF5A1876E}"/>
              </a:ext>
            </a:extLst>
          </p:cNvPr>
          <p:cNvSpPr txBox="1"/>
          <p:nvPr/>
        </p:nvSpPr>
        <p:spPr>
          <a:xfrm>
            <a:off x="465206" y="2964337"/>
            <a:ext cx="7140373"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ontserrat SemiBold"/>
              </a:rPr>
              <a:t>Dr. Roseann </a:t>
            </a:r>
            <a:r>
              <a:rPr lang="en-US" sz="2400" err="1">
                <a:latin typeface="Montserrat SemiBold"/>
              </a:rPr>
              <a:t>Hassey</a:t>
            </a:r>
            <a:r>
              <a:rPr lang="en-US" sz="2400">
                <a:latin typeface="Montserrat SemiBold"/>
              </a:rPr>
              <a:t> </a:t>
            </a:r>
            <a:endParaRPr lang="en-US" sz="2400" b="1">
              <a:latin typeface="Montserrat SemiBold"/>
              <a:cs typeface="Segoe UI"/>
            </a:endParaRPr>
          </a:p>
          <a:p>
            <a:r>
              <a:rPr lang="en-US" sz="2400">
                <a:latin typeface="Montserrat SemiBold"/>
              </a:rPr>
              <a:t>&amp;</a:t>
            </a:r>
          </a:p>
          <a:p>
            <a:r>
              <a:rPr lang="en-US" sz="2400">
                <a:latin typeface="Montserrat SemiBold"/>
              </a:rPr>
              <a:t>Professor Delmer "Bill" Nicholson  </a:t>
            </a:r>
            <a:endParaRPr lang="en-US" sz="2400" b="1">
              <a:latin typeface="Montserrat SemiBold"/>
              <a:cs typeface="Segoe UI"/>
            </a:endParaRPr>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C6AD-DEFA-A1D8-A79D-C3F8A3E3AD12}"/>
              </a:ext>
            </a:extLst>
          </p:cNvPr>
          <p:cNvSpPr>
            <a:spLocks noGrp="1"/>
          </p:cNvSpPr>
          <p:nvPr>
            <p:ph type="title"/>
          </p:nvPr>
        </p:nvSpPr>
        <p:spPr>
          <a:xfrm>
            <a:off x="160713" y="1170000"/>
            <a:ext cx="6085712" cy="2803500"/>
          </a:xfrm>
        </p:spPr>
        <p:txBody>
          <a:bodyPr/>
          <a:lstStyle/>
          <a:p>
            <a:r>
              <a:rPr lang="en-US"/>
              <a:t>Questions?</a:t>
            </a:r>
          </a:p>
        </p:txBody>
      </p:sp>
    </p:spTree>
    <p:extLst>
      <p:ext uri="{BB962C8B-B14F-4D97-AF65-F5344CB8AC3E}">
        <p14:creationId xmlns:p14="http://schemas.microsoft.com/office/powerpoint/2010/main" val="167527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74A34-61EF-8D2C-B9D5-33D4B4AF62D6}"/>
              </a:ext>
            </a:extLst>
          </p:cNvPr>
          <p:cNvSpPr>
            <a:spLocks noGrp="1"/>
          </p:cNvSpPr>
          <p:nvPr>
            <p:ph type="title"/>
          </p:nvPr>
        </p:nvSpPr>
        <p:spPr/>
        <p:txBody>
          <a:bodyPr/>
          <a:lstStyle/>
          <a:p>
            <a:r>
              <a:rPr lang="en-US"/>
              <a:t>Resources</a:t>
            </a:r>
          </a:p>
        </p:txBody>
      </p:sp>
      <p:sp>
        <p:nvSpPr>
          <p:cNvPr id="3" name="Subtitle 2">
            <a:extLst>
              <a:ext uri="{FF2B5EF4-FFF2-40B4-BE49-F238E27FC236}">
                <a16:creationId xmlns:a16="http://schemas.microsoft.com/office/drawing/2014/main" id="{C300EEE2-7768-25B7-A113-EF0E3B7D4D36}"/>
              </a:ext>
            </a:extLst>
          </p:cNvPr>
          <p:cNvSpPr>
            <a:spLocks noGrp="1"/>
          </p:cNvSpPr>
          <p:nvPr>
            <p:ph type="subTitle" idx="1"/>
          </p:nvPr>
        </p:nvSpPr>
        <p:spPr>
          <a:xfrm>
            <a:off x="717800" y="996371"/>
            <a:ext cx="6493638" cy="3398100"/>
          </a:xfrm>
        </p:spPr>
        <p:txBody>
          <a:bodyPr/>
          <a:lstStyle/>
          <a:p>
            <a:r>
              <a:rPr lang="en-US" sz="1200">
                <a:effectLst/>
              </a:rPr>
              <a:t>Adams, Christina, et al. “Consumers: Spending More to Buy Less.” </a:t>
            </a:r>
            <a:r>
              <a:rPr lang="en-US" sz="1200" i="1">
                <a:effectLst/>
              </a:rPr>
              <a:t>McKinsey &amp; Company</a:t>
            </a:r>
            <a:r>
              <a:rPr lang="en-US" sz="1200">
                <a:effectLst/>
              </a:rPr>
              <a:t>, McKinsey &amp; Company, 16 Feb. 2024, www.mckinsey.com/industries/consumer-packaged-goods/our-insights/consumers-spending-more-to-buy-less. </a:t>
            </a:r>
          </a:p>
          <a:p>
            <a:r>
              <a:rPr lang="en-US" sz="1200">
                <a:effectLst/>
              </a:rPr>
              <a:t>“Consumer Digest: Behavior Insights - Saving vs. Splurging August 2023.” </a:t>
            </a:r>
            <a:r>
              <a:rPr lang="en-US" sz="1200" i="1">
                <a:effectLst/>
              </a:rPr>
              <a:t>Consumer Digest: Behavior Insights - Saving vs. Splurging August 2023 | 84.51°</a:t>
            </a:r>
            <a:r>
              <a:rPr lang="en-US" sz="1200">
                <a:effectLst/>
              </a:rPr>
              <a:t>, www.8451.com/knowledge-hub/insights-and-activation/consumer-digest-behavior-insights-saving-vs-splurging/. Accessed 5 Apr. 2024. </a:t>
            </a:r>
          </a:p>
          <a:p>
            <a:r>
              <a:rPr lang="en-US" sz="1200">
                <a:effectLst/>
              </a:rPr>
              <a:t>Gazquez-Abad, Juan Carlos, et al. </a:t>
            </a:r>
            <a:r>
              <a:rPr lang="en-US" sz="1200" i="1">
                <a:effectLst/>
              </a:rPr>
              <a:t>Advances in National Brand and Private Label Marketing 10th International Conference, 2023</a:t>
            </a:r>
            <a:r>
              <a:rPr lang="en-US" sz="1200">
                <a:effectLst/>
              </a:rPr>
              <a:t>. Springer International Publishing AG, 2023.</a:t>
            </a:r>
          </a:p>
          <a:p>
            <a:r>
              <a:rPr lang="en-US" sz="1200" err="1">
                <a:effectLst/>
              </a:rPr>
              <a:t>Pinsker</a:t>
            </a:r>
            <a:r>
              <a:rPr lang="en-US" sz="1200">
                <a:effectLst/>
              </a:rPr>
              <a:t>, Joe. “The Psychology behind Costco’s Free Samples.” </a:t>
            </a:r>
            <a:r>
              <a:rPr lang="en-US" sz="1200" i="1">
                <a:effectLst/>
              </a:rPr>
              <a:t>The Atlantic</a:t>
            </a:r>
            <a:r>
              <a:rPr lang="en-US" sz="1200">
                <a:effectLst/>
              </a:rPr>
              <a:t>, Atlantic Media Company, 1 Oct. 2014, www.theatlantic.com/business/archive/2014/10/the-psychology-behind-costcos-free-samples/380969/. </a:t>
            </a:r>
          </a:p>
          <a:p>
            <a:r>
              <a:rPr lang="en-US" sz="1200">
                <a:effectLst/>
              </a:rPr>
              <a:t>Qian, </a:t>
            </a:r>
            <a:r>
              <a:rPr lang="en-US" sz="1200" err="1">
                <a:effectLst/>
              </a:rPr>
              <a:t>Zhe</a:t>
            </a:r>
            <a:r>
              <a:rPr lang="en-US" sz="1200">
                <a:effectLst/>
              </a:rPr>
              <a:t>, and </a:t>
            </a:r>
            <a:r>
              <a:rPr lang="en-US" sz="1200" err="1">
                <a:effectLst/>
              </a:rPr>
              <a:t>Cunyuan</a:t>
            </a:r>
            <a:r>
              <a:rPr lang="en-US" sz="1200">
                <a:effectLst/>
              </a:rPr>
              <a:t> Yang. “A study of customer loyalty build up method based on customer </a:t>
            </a:r>
            <a:r>
              <a:rPr lang="en-US" sz="1200" err="1">
                <a:effectLst/>
              </a:rPr>
              <a:t>centred</a:t>
            </a:r>
            <a:r>
              <a:rPr lang="en-US" sz="1200">
                <a:effectLst/>
              </a:rPr>
              <a:t> design.” </a:t>
            </a:r>
            <a:r>
              <a:rPr lang="en-US" sz="1200" i="1">
                <a:effectLst/>
              </a:rPr>
              <a:t>SHS Web of Conferences</a:t>
            </a:r>
            <a:r>
              <a:rPr lang="en-US" sz="1200">
                <a:effectLst/>
              </a:rPr>
              <a:t>, vol. 181, 2024, p. 01050, https://doi.org/10.1051/shsconf/202418101050. </a:t>
            </a:r>
          </a:p>
          <a:p>
            <a:endParaRPr lang="en-US" sz="1200">
              <a:effectLst/>
            </a:endParaRPr>
          </a:p>
          <a:p>
            <a:endParaRPr lang="en-US" sz="1200">
              <a:effectLst/>
            </a:endParaRPr>
          </a:p>
          <a:p>
            <a:pPr marL="114300" indent="0">
              <a:buNone/>
            </a:pPr>
            <a:endParaRPr lang="en-US" sz="1200"/>
          </a:p>
          <a:p>
            <a:endParaRPr lang="en-US"/>
          </a:p>
        </p:txBody>
      </p:sp>
    </p:spTree>
    <p:extLst>
      <p:ext uri="{BB962C8B-B14F-4D97-AF65-F5344CB8AC3E}">
        <p14:creationId xmlns:p14="http://schemas.microsoft.com/office/powerpoint/2010/main" val="232542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a:lnSpc>
                <a:spcPct val="90000"/>
              </a:lnSpc>
            </a:pPr>
            <a:r>
              <a:rPr lang="en"/>
              <a:t>Data Assumptions: </a:t>
            </a:r>
          </a:p>
        </p:txBody>
      </p:sp>
      <p:graphicFrame>
        <p:nvGraphicFramePr>
          <p:cNvPr id="416" name="TextBox 1">
            <a:extLst>
              <a:ext uri="{FF2B5EF4-FFF2-40B4-BE49-F238E27FC236}">
                <a16:creationId xmlns:a16="http://schemas.microsoft.com/office/drawing/2014/main" id="{0C0E8E58-48D2-55D6-339B-5B3EE0693D47}"/>
              </a:ext>
            </a:extLst>
          </p:cNvPr>
          <p:cNvGraphicFramePr/>
          <p:nvPr>
            <p:extLst>
              <p:ext uri="{D42A27DB-BD31-4B8C-83A1-F6EECF244321}">
                <p14:modId xmlns:p14="http://schemas.microsoft.com/office/powerpoint/2010/main" val="106791892"/>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8849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AC9AE-19B2-422C-093F-874877C87388}"/>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a:t>Product Categories</a:t>
            </a:r>
          </a:p>
        </p:txBody>
      </p:sp>
      <p:graphicFrame>
        <p:nvGraphicFramePr>
          <p:cNvPr id="14" name="Table 13">
            <a:extLst>
              <a:ext uri="{FF2B5EF4-FFF2-40B4-BE49-F238E27FC236}">
                <a16:creationId xmlns:a16="http://schemas.microsoft.com/office/drawing/2014/main" id="{E498B1F5-5045-43FD-A3AF-75ECFDD0440F}"/>
              </a:ext>
            </a:extLst>
          </p:cNvPr>
          <p:cNvGraphicFramePr>
            <a:graphicFrameLocks noGrp="1"/>
          </p:cNvGraphicFramePr>
          <p:nvPr>
            <p:extLst>
              <p:ext uri="{D42A27DB-BD31-4B8C-83A1-F6EECF244321}">
                <p14:modId xmlns:p14="http://schemas.microsoft.com/office/powerpoint/2010/main" val="1006506538"/>
              </p:ext>
            </p:extLst>
          </p:nvPr>
        </p:nvGraphicFramePr>
        <p:xfrm>
          <a:off x="121920" y="1468513"/>
          <a:ext cx="8900162" cy="2743835"/>
        </p:xfrm>
        <a:graphic>
          <a:graphicData uri="http://schemas.openxmlformats.org/drawingml/2006/table">
            <a:tbl>
              <a:tblPr firstRow="1" bandRow="1">
                <a:tableStyleId>{69C7853C-536D-4A76-A0AE-DD22124D55A5}</a:tableStyleId>
              </a:tblPr>
              <a:tblGrid>
                <a:gridCol w="942230">
                  <a:extLst>
                    <a:ext uri="{9D8B030D-6E8A-4147-A177-3AD203B41FA5}">
                      <a16:colId xmlns:a16="http://schemas.microsoft.com/office/drawing/2014/main" val="4204845471"/>
                    </a:ext>
                  </a:extLst>
                </a:gridCol>
                <a:gridCol w="1069152">
                  <a:extLst>
                    <a:ext uri="{9D8B030D-6E8A-4147-A177-3AD203B41FA5}">
                      <a16:colId xmlns:a16="http://schemas.microsoft.com/office/drawing/2014/main" val="644037055"/>
                    </a:ext>
                  </a:extLst>
                </a:gridCol>
                <a:gridCol w="1069152">
                  <a:extLst>
                    <a:ext uri="{9D8B030D-6E8A-4147-A177-3AD203B41FA5}">
                      <a16:colId xmlns:a16="http://schemas.microsoft.com/office/drawing/2014/main" val="3077559818"/>
                    </a:ext>
                  </a:extLst>
                </a:gridCol>
                <a:gridCol w="1069152">
                  <a:extLst>
                    <a:ext uri="{9D8B030D-6E8A-4147-A177-3AD203B41FA5}">
                      <a16:colId xmlns:a16="http://schemas.microsoft.com/office/drawing/2014/main" val="766652720"/>
                    </a:ext>
                  </a:extLst>
                </a:gridCol>
                <a:gridCol w="1069152">
                  <a:extLst>
                    <a:ext uri="{9D8B030D-6E8A-4147-A177-3AD203B41FA5}">
                      <a16:colId xmlns:a16="http://schemas.microsoft.com/office/drawing/2014/main" val="4292381850"/>
                    </a:ext>
                  </a:extLst>
                </a:gridCol>
                <a:gridCol w="1237496">
                  <a:extLst>
                    <a:ext uri="{9D8B030D-6E8A-4147-A177-3AD203B41FA5}">
                      <a16:colId xmlns:a16="http://schemas.microsoft.com/office/drawing/2014/main" val="2969822300"/>
                    </a:ext>
                  </a:extLst>
                </a:gridCol>
                <a:gridCol w="1288349">
                  <a:extLst>
                    <a:ext uri="{9D8B030D-6E8A-4147-A177-3AD203B41FA5}">
                      <a16:colId xmlns:a16="http://schemas.microsoft.com/office/drawing/2014/main" val="2968515548"/>
                    </a:ext>
                  </a:extLst>
                </a:gridCol>
                <a:gridCol w="1155479">
                  <a:extLst>
                    <a:ext uri="{9D8B030D-6E8A-4147-A177-3AD203B41FA5}">
                      <a16:colId xmlns:a16="http://schemas.microsoft.com/office/drawing/2014/main" val="3381889459"/>
                    </a:ext>
                  </a:extLst>
                </a:gridCol>
              </a:tblGrid>
              <a:tr h="548767">
                <a:tc>
                  <a:txBody>
                    <a:bodyPr/>
                    <a:lstStyle/>
                    <a:p>
                      <a:r>
                        <a:rPr lang="en-US" sz="1400" b="1" i="0" u="none" strike="noStrike" cap="none">
                          <a:solidFill>
                            <a:schemeClr val="bg1"/>
                          </a:solidFill>
                          <a:latin typeface="Montserrat" panose="00000500000000000000" pitchFamily="2" charset="0"/>
                          <a:ea typeface="+mn-ea"/>
                          <a:cs typeface="+mn-cs"/>
                          <a:sym typeface="Arial"/>
                        </a:rPr>
                        <a:t>Dairy</a:t>
                      </a:r>
                    </a:p>
                  </a:txBody>
                  <a:tcPr marL="90456" marR="90456" marT="45228" marB="45228" anchor="ctr"/>
                </a:tc>
                <a:tc>
                  <a:txBody>
                    <a:bodyPr/>
                    <a:lstStyle/>
                    <a:p>
                      <a:r>
                        <a:rPr lang="en-US" sz="1400" b="1" i="0" u="none" strike="noStrike" cap="none">
                          <a:solidFill>
                            <a:schemeClr val="bg1"/>
                          </a:solidFill>
                          <a:latin typeface="Montserrat" panose="00000500000000000000" pitchFamily="2" charset="0"/>
                          <a:ea typeface="+mn-ea"/>
                          <a:cs typeface="+mn-cs"/>
                          <a:sym typeface="Arial"/>
                        </a:rPr>
                        <a:t>Bakery</a:t>
                      </a:r>
                    </a:p>
                  </a:txBody>
                  <a:tcPr marL="90456" marR="90456" marT="45228" marB="45228" anchor="ctr"/>
                </a:tc>
                <a:tc>
                  <a:txBody>
                    <a:bodyPr/>
                    <a:lstStyle/>
                    <a:p>
                      <a:r>
                        <a:rPr lang="en-US" sz="1400" b="1" i="0" u="none" strike="noStrike" cap="none">
                          <a:solidFill>
                            <a:schemeClr val="bg1"/>
                          </a:solidFill>
                          <a:latin typeface="Montserrat" panose="00000500000000000000" pitchFamily="2" charset="0"/>
                          <a:ea typeface="+mn-ea"/>
                          <a:cs typeface="+mn-cs"/>
                          <a:sym typeface="Arial"/>
                        </a:rPr>
                        <a:t>Meat</a:t>
                      </a:r>
                      <a:r>
                        <a:rPr lang="en-US" sz="1400" b="1"/>
                        <a:t> &amp; </a:t>
                      </a:r>
                      <a:r>
                        <a:rPr lang="en-US" sz="1400" b="1" i="0" u="none" strike="noStrike" cap="none">
                          <a:solidFill>
                            <a:schemeClr val="bg1"/>
                          </a:solidFill>
                          <a:latin typeface="Montserrat" panose="00000500000000000000" pitchFamily="2" charset="0"/>
                          <a:ea typeface="+mn-ea"/>
                          <a:cs typeface="+mn-cs"/>
                          <a:sym typeface="Arial"/>
                        </a:rPr>
                        <a:t>Seafood</a:t>
                      </a:r>
                    </a:p>
                  </a:txBody>
                  <a:tcPr marL="90456" marR="90456" marT="45228" marB="45228" anchor="ctr"/>
                </a:tc>
                <a:tc>
                  <a:txBody>
                    <a:bodyPr/>
                    <a:lstStyle/>
                    <a:p>
                      <a:r>
                        <a:rPr lang="en-US" sz="1400" b="1" i="0" u="none" strike="noStrike" cap="none">
                          <a:solidFill>
                            <a:schemeClr val="bg1"/>
                          </a:solidFill>
                          <a:latin typeface="Montserrat" panose="00000500000000000000" pitchFamily="2" charset="0"/>
                          <a:ea typeface="+mn-ea"/>
                          <a:cs typeface="+mn-cs"/>
                          <a:sym typeface="Arial"/>
                        </a:rPr>
                        <a:t>Sushi</a:t>
                      </a:r>
                    </a:p>
                  </a:txBody>
                  <a:tcPr marL="90456" marR="90456" marT="45228" marB="45228" anchor="ctr"/>
                </a:tc>
                <a:tc>
                  <a:txBody>
                    <a:bodyPr/>
                    <a:lstStyle/>
                    <a:p>
                      <a:r>
                        <a:rPr lang="en-US" sz="1400" b="1" i="0" u="none" strike="noStrike" cap="none">
                          <a:solidFill>
                            <a:schemeClr val="bg1"/>
                          </a:solidFill>
                          <a:latin typeface="Montserrat" panose="00000500000000000000" pitchFamily="2" charset="0"/>
                          <a:ea typeface="+mn-ea"/>
                          <a:cs typeface="+mn-cs"/>
                          <a:sym typeface="Arial"/>
                        </a:rPr>
                        <a:t>Fruits</a:t>
                      </a:r>
                      <a:r>
                        <a:rPr lang="en-US" sz="1400" b="1">
                          <a:latin typeface="Montserrat" panose="00000500000000000000" pitchFamily="2" charset="0"/>
                        </a:rPr>
                        <a:t> &amp; Veg</a:t>
                      </a:r>
                      <a:endParaRPr lang="en-US" sz="1400">
                        <a:latin typeface="Montserrat" panose="00000500000000000000" pitchFamily="2" charset="0"/>
                      </a:endParaRPr>
                    </a:p>
                  </a:txBody>
                  <a:tcPr marL="90456" marR="90456" marT="45228" marB="45228" anchor="ctr"/>
                </a:tc>
                <a:tc>
                  <a:txBody>
                    <a:bodyPr/>
                    <a:lstStyle/>
                    <a:p>
                      <a:r>
                        <a:rPr lang="en-US" sz="1400" b="1" i="0" u="none" strike="noStrike" cap="none">
                          <a:solidFill>
                            <a:schemeClr val="lt1"/>
                          </a:solidFill>
                          <a:latin typeface="Montserrat" panose="00000500000000000000" pitchFamily="2" charset="0"/>
                          <a:ea typeface="+mn-ea"/>
                          <a:cs typeface="+mn-cs"/>
                          <a:sym typeface="Arial"/>
                        </a:rPr>
                        <a:t>Beverages</a:t>
                      </a:r>
                    </a:p>
                  </a:txBody>
                  <a:tcPr marL="90456" marR="90456" marT="45228" marB="45228" anchor="ctr"/>
                </a:tc>
                <a:tc>
                  <a:txBody>
                    <a:bodyPr/>
                    <a:lstStyle/>
                    <a:p>
                      <a:r>
                        <a:rPr lang="en-US" sz="1400" b="1">
                          <a:latin typeface="Montserrat" panose="00000500000000000000" pitchFamily="2" charset="0"/>
                        </a:rPr>
                        <a:t>Grocery</a:t>
                      </a:r>
                      <a:endParaRPr lang="en-US" sz="1400">
                        <a:latin typeface="Montserrat" panose="00000500000000000000" pitchFamily="2" charset="0"/>
                      </a:endParaRPr>
                    </a:p>
                  </a:txBody>
                  <a:tcPr marL="90456" marR="90456" marT="45228" marB="45228" anchor="ctr"/>
                </a:tc>
                <a:tc>
                  <a:txBody>
                    <a:bodyPr/>
                    <a:lstStyle/>
                    <a:p>
                      <a:r>
                        <a:rPr lang="en-US" sz="1400" b="1">
                          <a:latin typeface="Montserrat" panose="00000500000000000000" pitchFamily="2" charset="0"/>
                        </a:rPr>
                        <a:t>Frozen</a:t>
                      </a:r>
                      <a:endParaRPr lang="en-US" sz="1400">
                        <a:latin typeface="Montserrat" panose="00000500000000000000" pitchFamily="2" charset="0"/>
                      </a:endParaRPr>
                    </a:p>
                  </a:txBody>
                  <a:tcPr marL="90456" marR="90456" marT="45228" marB="45228" anchor="ctr"/>
                </a:tc>
                <a:extLst>
                  <a:ext uri="{0D108BD9-81ED-4DB2-BD59-A6C34878D82A}">
                    <a16:rowId xmlns:a16="http://schemas.microsoft.com/office/drawing/2014/main" val="54338730"/>
                  </a:ext>
                </a:extLst>
              </a:tr>
              <a:tr h="759831">
                <a:tc>
                  <a:txBody>
                    <a:bodyPr/>
                    <a:lstStyle/>
                    <a:p>
                      <a:pPr algn="l"/>
                      <a:r>
                        <a:rPr lang="en-US" sz="1400" b="0">
                          <a:latin typeface="Montserrat" panose="00000500000000000000" pitchFamily="2" charset="0"/>
                        </a:rPr>
                        <a:t>Milk</a:t>
                      </a:r>
                    </a:p>
                  </a:txBody>
                  <a:tcPr marL="90456" marR="90456" marT="45228" marB="45228" anchor="ctr"/>
                </a:tc>
                <a:tc>
                  <a:txBody>
                    <a:bodyPr/>
                    <a:lstStyle/>
                    <a:p>
                      <a:r>
                        <a:rPr lang="en-US" sz="1400" b="0" i="0" u="none" strike="noStrike" cap="none">
                          <a:solidFill>
                            <a:schemeClr val="dk1"/>
                          </a:solidFill>
                          <a:latin typeface="Montserrat" panose="00000500000000000000" pitchFamily="2" charset="0"/>
                          <a:ea typeface="+mn-ea"/>
                          <a:cs typeface="+mn-cs"/>
                          <a:sym typeface="Arial"/>
                        </a:rPr>
                        <a:t>Bread</a:t>
                      </a:r>
                    </a:p>
                  </a:txBody>
                  <a:tcPr marL="90456" marR="90456" marT="45228" marB="45228" anchor="ctr"/>
                </a:tc>
                <a:tc>
                  <a:txBody>
                    <a:bodyPr/>
                    <a:lstStyle/>
                    <a:p>
                      <a:r>
                        <a:rPr lang="en-US" sz="1400" b="0" i="0" u="none" strike="noStrike" cap="none">
                          <a:solidFill>
                            <a:schemeClr val="dk1"/>
                          </a:solidFill>
                          <a:latin typeface="Montserrat" panose="00000500000000000000" pitchFamily="2" charset="0"/>
                          <a:ea typeface="+mn-ea"/>
                          <a:cs typeface="+mn-cs"/>
                          <a:sym typeface="Arial"/>
                        </a:rPr>
                        <a:t>Ground</a:t>
                      </a:r>
                      <a:r>
                        <a:rPr lang="en-US" sz="1400"/>
                        <a:t> </a:t>
                      </a:r>
                      <a:r>
                        <a:rPr lang="en-US" sz="1400">
                          <a:latin typeface="Montserrat" panose="00000500000000000000" pitchFamily="2" charset="0"/>
                        </a:rPr>
                        <a:t>Beef</a:t>
                      </a:r>
                    </a:p>
                  </a:txBody>
                  <a:tcPr marL="90456" marR="90456" marT="45228" marB="45228" anchor="ctr"/>
                </a:tc>
                <a:tc>
                  <a:txBody>
                    <a:bodyPr/>
                    <a:lstStyle/>
                    <a:p>
                      <a:r>
                        <a:rPr lang="en-US" sz="1400"/>
                        <a:t> </a:t>
                      </a:r>
                    </a:p>
                  </a:txBody>
                  <a:tcPr marL="90456" marR="90456" marT="45228" marB="45228" anchor="ctr"/>
                </a:tc>
                <a:tc>
                  <a:txBody>
                    <a:bodyPr/>
                    <a:lstStyle/>
                    <a:p>
                      <a:r>
                        <a:rPr lang="en-US" sz="1400">
                          <a:latin typeface="Montserrat" panose="00000500000000000000" pitchFamily="2" charset="0"/>
                        </a:rPr>
                        <a:t>Berries</a:t>
                      </a:r>
                    </a:p>
                  </a:txBody>
                  <a:tcPr marL="90456" marR="90456" marT="45228" marB="45228" anchor="ctr"/>
                </a:tc>
                <a:tc>
                  <a:txBody>
                    <a:bodyPr/>
                    <a:lstStyle/>
                    <a:p>
                      <a:r>
                        <a:rPr lang="en-US" sz="1400">
                          <a:latin typeface="Montserrat" panose="00000500000000000000" pitchFamily="2" charset="0"/>
                        </a:rPr>
                        <a:t>Soda</a:t>
                      </a:r>
                    </a:p>
                  </a:txBody>
                  <a:tcPr marL="90456" marR="90456" marT="45228" marB="45228" anchor="ctr"/>
                </a:tc>
                <a:tc>
                  <a:txBody>
                    <a:bodyPr/>
                    <a:lstStyle/>
                    <a:p>
                      <a:r>
                        <a:rPr lang="en-US" sz="1400">
                          <a:latin typeface="Montserrat" panose="00000500000000000000" pitchFamily="2" charset="0"/>
                        </a:rPr>
                        <a:t>Condiments</a:t>
                      </a:r>
                    </a:p>
                  </a:txBody>
                  <a:tcPr marL="90456" marR="90456" marT="45228" marB="45228" anchor="ctr"/>
                </a:tc>
                <a:tc>
                  <a:txBody>
                    <a:bodyPr/>
                    <a:lstStyle/>
                    <a:p>
                      <a:r>
                        <a:rPr lang="en-US" sz="1400">
                          <a:latin typeface="Montserrat" panose="00000500000000000000" pitchFamily="2" charset="0"/>
                        </a:rPr>
                        <a:t>Frozen Prepared Chicken</a:t>
                      </a:r>
                    </a:p>
                  </a:txBody>
                  <a:tcPr marL="90456" marR="90456" marT="45228" marB="45228" anchor="ctr"/>
                </a:tc>
                <a:extLst>
                  <a:ext uri="{0D108BD9-81ED-4DB2-BD59-A6C34878D82A}">
                    <a16:rowId xmlns:a16="http://schemas.microsoft.com/office/drawing/2014/main" val="2911069835"/>
                  </a:ext>
                </a:extLst>
              </a:tr>
              <a:tr h="548767">
                <a:tc>
                  <a:txBody>
                    <a:bodyPr/>
                    <a:lstStyle/>
                    <a:p>
                      <a:r>
                        <a:rPr lang="en-US" sz="1400">
                          <a:latin typeface="Montserrat" panose="00000500000000000000" pitchFamily="2" charset="0"/>
                        </a:rPr>
                        <a:t>Cheese</a:t>
                      </a:r>
                    </a:p>
                  </a:txBody>
                  <a:tcPr marL="90456" marR="90456" marT="45228" marB="45228" anchor="ctr"/>
                </a:tc>
                <a:tc>
                  <a:txBody>
                    <a:bodyPr/>
                    <a:lstStyle/>
                    <a:p>
                      <a:r>
                        <a:rPr lang="en-US" sz="1400" b="0" i="0" u="none" strike="noStrike" cap="none">
                          <a:solidFill>
                            <a:schemeClr val="dk1"/>
                          </a:solidFill>
                          <a:latin typeface="Montserrat" panose="00000500000000000000" pitchFamily="2" charset="0"/>
                          <a:ea typeface="+mn-ea"/>
                          <a:cs typeface="+mn-cs"/>
                          <a:sym typeface="Arial"/>
                        </a:rPr>
                        <a:t>Cookies</a:t>
                      </a:r>
                    </a:p>
                  </a:txBody>
                  <a:tcPr marL="90456" marR="90456" marT="45228" marB="45228" anchor="ctr"/>
                </a:tc>
                <a:tc>
                  <a:txBody>
                    <a:bodyPr/>
                    <a:lstStyle/>
                    <a:p>
                      <a:r>
                        <a:rPr lang="en-US" sz="1400">
                          <a:latin typeface="Montserrat" panose="00000500000000000000" pitchFamily="2" charset="0"/>
                        </a:rPr>
                        <a:t>Deli Chicken</a:t>
                      </a:r>
                    </a:p>
                  </a:txBody>
                  <a:tcPr marL="90456" marR="90456" marT="45228" marB="45228" anchor="ctr"/>
                </a:tc>
                <a:tc>
                  <a:txBody>
                    <a:bodyPr/>
                    <a:lstStyle/>
                    <a:p>
                      <a:r>
                        <a:rPr lang="en-US" sz="1400"/>
                        <a:t> </a:t>
                      </a:r>
                    </a:p>
                  </a:txBody>
                  <a:tcPr marL="90456" marR="90456" marT="45228" marB="45228" anchor="ctr"/>
                </a:tc>
                <a:tc>
                  <a:txBody>
                    <a:bodyPr/>
                    <a:lstStyle/>
                    <a:p>
                      <a:r>
                        <a:rPr lang="en-US" sz="1400">
                          <a:latin typeface="Montserrat" panose="00000500000000000000" pitchFamily="2" charset="0"/>
                        </a:rPr>
                        <a:t>Potato</a:t>
                      </a:r>
                    </a:p>
                  </a:txBody>
                  <a:tcPr marL="90456" marR="90456" marT="45228" marB="45228" anchor="ctr"/>
                </a:tc>
                <a:tc>
                  <a:txBody>
                    <a:bodyPr/>
                    <a:lstStyle/>
                    <a:p>
                      <a:r>
                        <a:rPr lang="en-US" sz="1400"/>
                        <a:t> </a:t>
                      </a:r>
                    </a:p>
                  </a:txBody>
                  <a:tcPr marL="90456" marR="90456" marT="45228" marB="45228" anchor="ctr"/>
                </a:tc>
                <a:tc>
                  <a:txBody>
                    <a:bodyPr/>
                    <a:lstStyle/>
                    <a:p>
                      <a:r>
                        <a:rPr lang="en-US" sz="1400">
                          <a:latin typeface="Montserrat" panose="00000500000000000000" pitchFamily="2" charset="0"/>
                        </a:rPr>
                        <a:t>Bagged Snacks</a:t>
                      </a:r>
                    </a:p>
                  </a:txBody>
                  <a:tcPr marL="90456" marR="90456" marT="45228" marB="45228" anchor="ctr"/>
                </a:tc>
                <a:tc>
                  <a:txBody>
                    <a:bodyPr/>
                    <a:lstStyle/>
                    <a:p>
                      <a:r>
                        <a:rPr lang="en-US" sz="1400">
                          <a:latin typeface="Montserrat" panose="00000500000000000000" pitchFamily="2" charset="0"/>
                        </a:rPr>
                        <a:t>Frozen Meals</a:t>
                      </a:r>
                    </a:p>
                  </a:txBody>
                  <a:tcPr marL="90456" marR="90456" marT="45228" marB="45228" anchor="ctr"/>
                </a:tc>
                <a:extLst>
                  <a:ext uri="{0D108BD9-81ED-4DB2-BD59-A6C34878D82A}">
                    <a16:rowId xmlns:a16="http://schemas.microsoft.com/office/drawing/2014/main" val="2794529704"/>
                  </a:ext>
                </a:extLst>
              </a:tr>
              <a:tr h="548767">
                <a:tc>
                  <a:txBody>
                    <a:bodyPr/>
                    <a:lstStyle/>
                    <a:p>
                      <a:r>
                        <a:rPr lang="en-US" sz="1400">
                          <a:latin typeface="Montserrat" panose="00000500000000000000" pitchFamily="2" charset="0"/>
                        </a:rPr>
                        <a:t>Yogurt</a:t>
                      </a:r>
                    </a:p>
                  </a:txBody>
                  <a:tcPr marL="90456" marR="90456" marT="45228" marB="45228" anchor="ctr"/>
                </a:tc>
                <a:tc>
                  <a:txBody>
                    <a:bodyPr/>
                    <a:lstStyle/>
                    <a:p>
                      <a:r>
                        <a:rPr lang="en-US" sz="1400"/>
                        <a:t> </a:t>
                      </a:r>
                    </a:p>
                  </a:txBody>
                  <a:tcPr marL="90456" marR="90456" marT="45228" marB="45228" anchor="ctr"/>
                </a:tc>
                <a:tc>
                  <a:txBody>
                    <a:bodyPr/>
                    <a:lstStyle/>
                    <a:p>
                      <a:r>
                        <a:rPr lang="en-US" sz="1400"/>
                        <a:t> </a:t>
                      </a:r>
                    </a:p>
                  </a:txBody>
                  <a:tcPr marL="90456" marR="90456" marT="45228" marB="45228" anchor="ctr"/>
                </a:tc>
                <a:tc>
                  <a:txBody>
                    <a:bodyPr/>
                    <a:lstStyle/>
                    <a:p>
                      <a:r>
                        <a:rPr lang="en-US" sz="1400"/>
                        <a:t> </a:t>
                      </a:r>
                    </a:p>
                  </a:txBody>
                  <a:tcPr marL="90456" marR="90456" marT="45228" marB="45228" anchor="ctr"/>
                </a:tc>
                <a:tc>
                  <a:txBody>
                    <a:bodyPr/>
                    <a:lstStyle/>
                    <a:p>
                      <a:r>
                        <a:rPr lang="en-US" sz="1400">
                          <a:latin typeface="Montserrat" panose="00000500000000000000" pitchFamily="2" charset="0"/>
                        </a:rPr>
                        <a:t>Salad Mixes</a:t>
                      </a:r>
                    </a:p>
                  </a:txBody>
                  <a:tcPr marL="90456" marR="90456" marT="45228" marB="45228" anchor="ctr"/>
                </a:tc>
                <a:tc>
                  <a:txBody>
                    <a:bodyPr/>
                    <a:lstStyle/>
                    <a:p>
                      <a:r>
                        <a:rPr lang="en-US" sz="1400"/>
                        <a:t> </a:t>
                      </a:r>
                    </a:p>
                  </a:txBody>
                  <a:tcPr marL="90456" marR="90456" marT="45228" marB="45228" anchor="ctr"/>
                </a:tc>
                <a:tc>
                  <a:txBody>
                    <a:bodyPr/>
                    <a:lstStyle/>
                    <a:p>
                      <a:r>
                        <a:rPr lang="en-US" sz="1400">
                          <a:latin typeface="Montserrat" panose="00000500000000000000" pitchFamily="2" charset="0"/>
                        </a:rPr>
                        <a:t>Dinner Mixes</a:t>
                      </a:r>
                    </a:p>
                  </a:txBody>
                  <a:tcPr marL="90456" marR="90456" marT="45228" marB="45228" anchor="ctr"/>
                </a:tc>
                <a:tc>
                  <a:txBody>
                    <a:bodyPr/>
                    <a:lstStyle/>
                    <a:p>
                      <a:r>
                        <a:rPr lang="en-US" sz="1400">
                          <a:latin typeface="Montserrat" panose="00000500000000000000" pitchFamily="2" charset="0"/>
                        </a:rPr>
                        <a:t>Frozen Pizza</a:t>
                      </a:r>
                    </a:p>
                  </a:txBody>
                  <a:tcPr marL="90456" marR="90456" marT="45228" marB="45228" anchor="ctr"/>
                </a:tc>
                <a:extLst>
                  <a:ext uri="{0D108BD9-81ED-4DB2-BD59-A6C34878D82A}">
                    <a16:rowId xmlns:a16="http://schemas.microsoft.com/office/drawing/2014/main" val="1239257948"/>
                  </a:ext>
                </a:extLst>
              </a:tr>
              <a:tr h="337703">
                <a:tc>
                  <a:txBody>
                    <a:bodyPr/>
                    <a:lstStyle/>
                    <a:p>
                      <a:r>
                        <a:rPr lang="en-US" sz="1400">
                          <a:latin typeface="Montserrat" panose="00000500000000000000" pitchFamily="2" charset="0"/>
                        </a:rPr>
                        <a:t>Eggs</a:t>
                      </a:r>
                    </a:p>
                  </a:txBody>
                  <a:tcPr marL="90456" marR="90456" marT="45228" marB="45228" anchor="ctr"/>
                </a:tc>
                <a:tc>
                  <a:txBody>
                    <a:bodyPr/>
                    <a:lstStyle/>
                    <a:p>
                      <a:r>
                        <a:rPr lang="en-US" sz="1400"/>
                        <a:t> </a:t>
                      </a:r>
                    </a:p>
                  </a:txBody>
                  <a:tcPr marL="90456" marR="90456" marT="45228" marB="45228" anchor="ctr"/>
                </a:tc>
                <a:tc>
                  <a:txBody>
                    <a:bodyPr/>
                    <a:lstStyle/>
                    <a:p>
                      <a:r>
                        <a:rPr lang="en-US" sz="1400"/>
                        <a:t> </a:t>
                      </a:r>
                    </a:p>
                  </a:txBody>
                  <a:tcPr marL="90456" marR="90456" marT="45228" marB="45228" anchor="ctr"/>
                </a:tc>
                <a:tc>
                  <a:txBody>
                    <a:bodyPr/>
                    <a:lstStyle/>
                    <a:p>
                      <a:r>
                        <a:rPr lang="en-US" sz="1400"/>
                        <a:t> </a:t>
                      </a:r>
                    </a:p>
                  </a:txBody>
                  <a:tcPr marL="90456" marR="90456" marT="45228" marB="45228" anchor="ctr"/>
                </a:tc>
                <a:tc>
                  <a:txBody>
                    <a:bodyPr/>
                    <a:lstStyle/>
                    <a:p>
                      <a:r>
                        <a:rPr lang="en-US" sz="1400"/>
                        <a:t> </a:t>
                      </a:r>
                    </a:p>
                  </a:txBody>
                  <a:tcPr marL="90456" marR="90456" marT="45228" marB="45228" anchor="ctr"/>
                </a:tc>
                <a:tc>
                  <a:txBody>
                    <a:bodyPr/>
                    <a:lstStyle/>
                    <a:p>
                      <a:r>
                        <a:rPr lang="en-US" sz="1400"/>
                        <a:t> </a:t>
                      </a:r>
                    </a:p>
                  </a:txBody>
                  <a:tcPr marL="90456" marR="90456" marT="45228" marB="45228" anchor="ctr"/>
                </a:tc>
                <a:tc>
                  <a:txBody>
                    <a:bodyPr/>
                    <a:lstStyle/>
                    <a:p>
                      <a:r>
                        <a:rPr lang="en-US" sz="1400">
                          <a:latin typeface="Montserrat" panose="00000500000000000000" pitchFamily="2" charset="0"/>
                        </a:rPr>
                        <a:t> </a:t>
                      </a:r>
                    </a:p>
                  </a:txBody>
                  <a:tcPr marL="90456" marR="90456" marT="45228" marB="45228" anchor="ctr"/>
                </a:tc>
                <a:tc>
                  <a:txBody>
                    <a:bodyPr/>
                    <a:lstStyle/>
                    <a:p>
                      <a:r>
                        <a:rPr lang="en-US" sz="1400">
                          <a:latin typeface="Montserrat" panose="00000500000000000000" pitchFamily="2" charset="0"/>
                        </a:rPr>
                        <a:t>Ice Cream</a:t>
                      </a:r>
                    </a:p>
                  </a:txBody>
                  <a:tcPr marL="90456" marR="90456" marT="45228" marB="45228" anchor="ctr"/>
                </a:tc>
                <a:extLst>
                  <a:ext uri="{0D108BD9-81ED-4DB2-BD59-A6C34878D82A}">
                    <a16:rowId xmlns:a16="http://schemas.microsoft.com/office/drawing/2014/main" val="2179627501"/>
                  </a:ext>
                </a:extLst>
              </a:tr>
            </a:tbl>
          </a:graphicData>
        </a:graphic>
      </p:graphicFrame>
    </p:spTree>
    <p:extLst>
      <p:ext uri="{BB962C8B-B14F-4D97-AF65-F5344CB8AC3E}">
        <p14:creationId xmlns:p14="http://schemas.microsoft.com/office/powerpoint/2010/main" val="971818431"/>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2007-4A69-10EB-25B5-0E5BB66EDD8F}"/>
              </a:ext>
            </a:extLst>
          </p:cNvPr>
          <p:cNvSpPr>
            <a:spLocks noGrp="1"/>
          </p:cNvSpPr>
          <p:nvPr>
            <p:ph type="title"/>
          </p:nvPr>
        </p:nvSpPr>
        <p:spPr>
          <a:xfrm>
            <a:off x="717800" y="383175"/>
            <a:ext cx="5966335" cy="936300"/>
          </a:xfrm>
        </p:spPr>
        <p:txBody>
          <a:bodyPr/>
          <a:lstStyle/>
          <a:p>
            <a:r>
              <a:rPr lang="en-US"/>
              <a:t>Consumer’s Thoughts During Inflationary Period</a:t>
            </a:r>
          </a:p>
        </p:txBody>
      </p:sp>
      <p:sp>
        <p:nvSpPr>
          <p:cNvPr id="3" name="Speech Bubble: Oval 2">
            <a:extLst>
              <a:ext uri="{FF2B5EF4-FFF2-40B4-BE49-F238E27FC236}">
                <a16:creationId xmlns:a16="http://schemas.microsoft.com/office/drawing/2014/main" id="{DCEB0D9A-4AE0-0547-E901-91BF28772FAF}"/>
              </a:ext>
            </a:extLst>
          </p:cNvPr>
          <p:cNvSpPr/>
          <p:nvPr/>
        </p:nvSpPr>
        <p:spPr>
          <a:xfrm>
            <a:off x="6846479" y="227274"/>
            <a:ext cx="1579721" cy="109220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8448252-2105-3524-E5F1-93788C48BED7}"/>
              </a:ext>
            </a:extLst>
          </p:cNvPr>
          <p:cNvSpPr txBox="1"/>
          <p:nvPr/>
        </p:nvSpPr>
        <p:spPr>
          <a:xfrm>
            <a:off x="590550" y="1549400"/>
            <a:ext cx="7702550" cy="2908489"/>
          </a:xfrm>
          <a:prstGeom prst="rect">
            <a:avLst/>
          </a:prstGeom>
          <a:noFill/>
        </p:spPr>
        <p:txBody>
          <a:bodyPr wrap="square" lIns="91440" tIns="45720" rIns="91440" bIns="45720" rtlCol="0" anchor="t">
            <a:spAutoFit/>
          </a:bodyPr>
          <a:lstStyle/>
          <a:p>
            <a:pPr algn="ctr"/>
            <a:r>
              <a:rPr lang="en-US" sz="2000">
                <a:solidFill>
                  <a:schemeClr val="bg2"/>
                </a:solidFill>
                <a:latin typeface="Montserrat SemiBold"/>
              </a:rPr>
              <a:t>Consumers feel they are spending more to buy less</a:t>
            </a:r>
          </a:p>
          <a:p>
            <a:endParaRPr lang="en-US" sz="2500">
              <a:latin typeface="Montserrat" panose="00000500000000000000" pitchFamily="2" charset="0"/>
            </a:endParaRPr>
          </a:p>
          <a:p>
            <a:pPr marL="285750" indent="-285750" algn="ctr">
              <a:buFont typeface="Arial" panose="020B0604020202020204" pitchFamily="34" charset="0"/>
              <a:buChar char="•"/>
            </a:pPr>
            <a:r>
              <a:rPr lang="en-US" sz="2400">
                <a:latin typeface="Montserrat"/>
              </a:rPr>
              <a:t>Volume for CPG’s is declining 3-4% on average </a:t>
            </a:r>
          </a:p>
          <a:p>
            <a:pPr marL="285750" indent="-285750" algn="ctr">
              <a:buFont typeface="Arial" panose="020B0604020202020204" pitchFamily="34" charset="0"/>
              <a:buChar char="•"/>
            </a:pPr>
            <a:r>
              <a:rPr lang="en-US" sz="2400">
                <a:latin typeface="Montserrat"/>
              </a:rPr>
              <a:t>Units per trip declined by 3 to 5 percent across the grocery, health and beauty, and household categories</a:t>
            </a:r>
          </a:p>
          <a:p>
            <a:pPr marL="285750" indent="-285750" algn="ctr">
              <a:buFont typeface="Arial" panose="020B0604020202020204" pitchFamily="34" charset="0"/>
              <a:buChar char="•"/>
            </a:pPr>
            <a:endParaRPr lang="en-US"/>
          </a:p>
          <a:p>
            <a:pPr marL="285750" indent="-285750" algn="ctr">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113631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2007-4A69-10EB-25B5-0E5BB66EDD8F}"/>
              </a:ext>
            </a:extLst>
          </p:cNvPr>
          <p:cNvSpPr>
            <a:spLocks noGrp="1"/>
          </p:cNvSpPr>
          <p:nvPr>
            <p:ph type="title"/>
          </p:nvPr>
        </p:nvSpPr>
        <p:spPr>
          <a:xfrm>
            <a:off x="89150" y="-1"/>
            <a:ext cx="7740400" cy="981075"/>
          </a:xfrm>
        </p:spPr>
        <p:txBody>
          <a:bodyPr/>
          <a:lstStyle/>
          <a:p>
            <a:pPr algn="l"/>
            <a:r>
              <a:rPr lang="en-US"/>
              <a:t>Food CPI Index </a:t>
            </a:r>
            <a:br>
              <a:rPr lang="en-US"/>
            </a:br>
            <a:r>
              <a:rPr lang="en-US" sz="2000"/>
              <a:t>Food Away from Home &amp; Food at Home</a:t>
            </a:r>
          </a:p>
        </p:txBody>
      </p:sp>
      <p:sp>
        <p:nvSpPr>
          <p:cNvPr id="4" name="TextBox 3">
            <a:extLst>
              <a:ext uri="{FF2B5EF4-FFF2-40B4-BE49-F238E27FC236}">
                <a16:creationId xmlns:a16="http://schemas.microsoft.com/office/drawing/2014/main" id="{F8448252-2105-3524-E5F1-93788C48BED7}"/>
              </a:ext>
            </a:extLst>
          </p:cNvPr>
          <p:cNvSpPr txBox="1"/>
          <p:nvPr/>
        </p:nvSpPr>
        <p:spPr>
          <a:xfrm>
            <a:off x="419100" y="2310140"/>
            <a:ext cx="7702550" cy="5232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1AFAE76C-B8B1-8174-6B97-D6134C455C88}"/>
              </a:ext>
            </a:extLst>
          </p:cNvPr>
          <p:cNvPicPr>
            <a:picLocks noChangeAspect="1"/>
          </p:cNvPicPr>
          <p:nvPr/>
        </p:nvPicPr>
        <p:blipFill>
          <a:blip r:embed="rId3"/>
          <a:stretch>
            <a:fillRect/>
          </a:stretch>
        </p:blipFill>
        <p:spPr>
          <a:xfrm>
            <a:off x="298" y="981074"/>
            <a:ext cx="9143701" cy="3629026"/>
          </a:xfrm>
          <a:prstGeom prst="rect">
            <a:avLst/>
          </a:prstGeom>
        </p:spPr>
      </p:pic>
    </p:spTree>
    <p:extLst>
      <p:ext uri="{BB962C8B-B14F-4D97-AF65-F5344CB8AC3E}">
        <p14:creationId xmlns:p14="http://schemas.microsoft.com/office/powerpoint/2010/main" val="3323156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8" name="Picture 7">
            <a:extLst>
              <a:ext uri="{FF2B5EF4-FFF2-40B4-BE49-F238E27FC236}">
                <a16:creationId xmlns:a16="http://schemas.microsoft.com/office/drawing/2014/main" id="{10413C8D-4087-E91F-8518-759802C878A0}"/>
              </a:ext>
            </a:extLst>
          </p:cNvPr>
          <p:cNvPicPr>
            <a:picLocks noChangeAspect="1"/>
          </p:cNvPicPr>
          <p:nvPr/>
        </p:nvPicPr>
        <p:blipFill rotWithShape="1">
          <a:blip r:embed="rId3"/>
          <a:srcRect t="24026" r="184" b="325"/>
          <a:stretch/>
        </p:blipFill>
        <p:spPr>
          <a:xfrm>
            <a:off x="1895085" y="1283395"/>
            <a:ext cx="5353829" cy="3030366"/>
          </a:xfrm>
          <a:prstGeom prst="rect">
            <a:avLst/>
          </a:prstGeom>
          <a:ln w="38100">
            <a:solidFill>
              <a:schemeClr val="accent1"/>
            </a:solidFill>
          </a:ln>
        </p:spPr>
      </p:pic>
      <p:sp>
        <p:nvSpPr>
          <p:cNvPr id="10" name="Google Shape;197;p32">
            <a:extLst>
              <a:ext uri="{FF2B5EF4-FFF2-40B4-BE49-F238E27FC236}">
                <a16:creationId xmlns:a16="http://schemas.microsoft.com/office/drawing/2014/main" id="{672B5A81-EF1D-6393-AB93-D3D7047DB27B}"/>
              </a:ext>
            </a:extLst>
          </p:cNvPr>
          <p:cNvSpPr txBox="1">
            <a:spLocks noGrp="1"/>
          </p:cNvSpPr>
          <p:nvPr>
            <p:ph type="title"/>
          </p:nvPr>
        </p:nvSpPr>
        <p:spPr>
          <a:xfrm>
            <a:off x="717800" y="383175"/>
            <a:ext cx="7708200" cy="700794"/>
          </a:xfrm>
          <a:prstGeom prst="rect">
            <a:avLst/>
          </a:prstGeom>
        </p:spPr>
        <p:txBody>
          <a:bodyPr spcFirstLastPara="1" wrap="square" lIns="91425" tIns="91425" rIns="91425" bIns="91425" anchor="t" anchorCtr="0">
            <a:noAutofit/>
          </a:bodyPr>
          <a:lstStyle/>
          <a:p>
            <a:pPr algn="ctr"/>
            <a:r>
              <a:rPr lang="en-US"/>
              <a:t>The 5 Reasons Why Consumers Have Reduced The Number of Items Purchased for Grocery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Problem</a:t>
            </a:r>
            <a:endParaRPr/>
          </a:p>
        </p:txBody>
      </p:sp>
      <p:sp>
        <p:nvSpPr>
          <p:cNvPr id="230" name="Google Shape;230;p35"/>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p>
            <a:pPr marL="0" indent="0">
              <a:buSzPts val="1100"/>
            </a:pPr>
            <a:r>
              <a:rPr lang="en"/>
              <a:t>If consumers are spending more to buy less, how can we create additional value for customers and influence sales during inflationary periods? </a:t>
            </a:r>
          </a:p>
        </p:txBody>
      </p:sp>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5" name="Google Shape;545;p55"/>
          <p:cNvSpPr txBox="1">
            <a:spLocks noGrp="1"/>
          </p:cNvSpPr>
          <p:nvPr>
            <p:ph type="title" idx="2"/>
          </p:nvPr>
        </p:nvSpPr>
        <p:spPr>
          <a:xfrm>
            <a:off x="3381884" y="2704337"/>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88.8%</a:t>
            </a:r>
            <a:endParaRPr/>
          </a:p>
        </p:txBody>
      </p:sp>
      <p:sp>
        <p:nvSpPr>
          <p:cNvPr id="546" name="Google Shape;546;p55"/>
          <p:cNvSpPr txBox="1">
            <a:spLocks noGrp="1"/>
          </p:cNvSpPr>
          <p:nvPr>
            <p:ph type="subTitle" idx="3"/>
          </p:nvPr>
        </p:nvSpPr>
        <p:spPr>
          <a:xfrm>
            <a:off x="3381884" y="3240974"/>
            <a:ext cx="2164200" cy="6471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Pts val="1100"/>
              <a:buFont typeface="Arial"/>
              <a:buNone/>
              <a:tabLst/>
              <a:defRPr/>
            </a:pPr>
            <a:r>
              <a:rPr kumimoji="0" lang="en-US" sz="2500" b="1" i="0" u="none" strike="noStrike" kern="0" cap="none" spc="0" normalizeH="0" baseline="0" noProof="0">
                <a:ln>
                  <a:noFill/>
                </a:ln>
                <a:solidFill>
                  <a:srgbClr val="000000"/>
                </a:solidFill>
                <a:effectLst/>
                <a:uLnTx/>
                <a:uFillTx/>
                <a:latin typeface="Montserrat"/>
                <a:cs typeface="Arial"/>
                <a:sym typeface="Montserrat"/>
              </a:rPr>
              <a:t>Grocery</a:t>
            </a:r>
          </a:p>
        </p:txBody>
      </p:sp>
      <p:sp>
        <p:nvSpPr>
          <p:cNvPr id="547" name="Google Shape;547;p5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a:t>
            </a:r>
            <a:r>
              <a:rPr lang="en">
                <a:solidFill>
                  <a:srgbClr val="FF0000"/>
                </a:solidFill>
              </a:rPr>
              <a:t>National</a:t>
            </a:r>
            <a:r>
              <a:rPr lang="en"/>
              <a:t> Brands Dominate</a:t>
            </a:r>
            <a:endParaRPr/>
          </a:p>
        </p:txBody>
      </p:sp>
      <p:sp>
        <p:nvSpPr>
          <p:cNvPr id="548" name="Google Shape;548;p55"/>
          <p:cNvSpPr txBox="1">
            <a:spLocks noGrp="1"/>
          </p:cNvSpPr>
          <p:nvPr>
            <p:ph type="title" idx="5"/>
          </p:nvPr>
        </p:nvSpPr>
        <p:spPr>
          <a:xfrm>
            <a:off x="5743060" y="2670074"/>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71.6%</a:t>
            </a:r>
            <a:endParaRPr/>
          </a:p>
        </p:txBody>
      </p:sp>
      <p:sp>
        <p:nvSpPr>
          <p:cNvPr id="549" name="Google Shape;549;p55"/>
          <p:cNvSpPr txBox="1">
            <a:spLocks noGrp="1"/>
          </p:cNvSpPr>
          <p:nvPr>
            <p:ph type="subTitle" idx="6"/>
          </p:nvPr>
        </p:nvSpPr>
        <p:spPr>
          <a:xfrm>
            <a:off x="5672883" y="3240974"/>
            <a:ext cx="2164200" cy="6471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Pts val="1100"/>
              <a:buFont typeface="Arial"/>
              <a:buNone/>
              <a:tabLst/>
              <a:defRPr/>
            </a:pPr>
            <a:r>
              <a:rPr kumimoji="0" lang="en-US" sz="2500" b="1" i="0" u="none" strike="noStrike" kern="0" cap="none" spc="0" normalizeH="0" baseline="0" noProof="0">
                <a:ln>
                  <a:noFill/>
                </a:ln>
                <a:solidFill>
                  <a:srgbClr val="000000"/>
                </a:solidFill>
                <a:effectLst/>
                <a:uLnTx/>
                <a:uFillTx/>
                <a:latin typeface="Montserrat"/>
                <a:cs typeface="Arial"/>
                <a:sym typeface="Montserrat"/>
              </a:rPr>
              <a:t>Frozen</a:t>
            </a:r>
          </a:p>
        </p:txBody>
      </p:sp>
      <p:sp>
        <p:nvSpPr>
          <p:cNvPr id="552" name="Google Shape;552;p55"/>
          <p:cNvSpPr/>
          <p:nvPr/>
        </p:nvSpPr>
        <p:spPr>
          <a:xfrm>
            <a:off x="3900197" y="1481550"/>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3900197" y="1481550"/>
            <a:ext cx="1090200" cy="1090200"/>
          </a:xfrm>
          <a:prstGeom prst="blockArc">
            <a:avLst>
              <a:gd name="adj1" fmla="val 3925824"/>
              <a:gd name="adj2" fmla="val 2442366"/>
              <a:gd name="adj3" fmla="val 1701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554" name="Google Shape;554;p55"/>
          <p:cNvSpPr/>
          <p:nvPr/>
        </p:nvSpPr>
        <p:spPr>
          <a:xfrm>
            <a:off x="6280060" y="1447287"/>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6280060" y="1447287"/>
            <a:ext cx="1090200" cy="1090200"/>
          </a:xfrm>
          <a:prstGeom prst="blockArc">
            <a:avLst>
              <a:gd name="adj1" fmla="val 3925824"/>
              <a:gd name="adj2" fmla="val 21216417"/>
              <a:gd name="adj3" fmla="val 151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2" name="Google Shape;543;p55">
            <a:extLst>
              <a:ext uri="{FF2B5EF4-FFF2-40B4-BE49-F238E27FC236}">
                <a16:creationId xmlns:a16="http://schemas.microsoft.com/office/drawing/2014/main" id="{91051DF6-E43D-DD09-9B4E-3B3458D2778C}"/>
              </a:ext>
            </a:extLst>
          </p:cNvPr>
          <p:cNvSpPr txBox="1">
            <a:spLocks/>
          </p:cNvSpPr>
          <p:nvPr/>
        </p:nvSpPr>
        <p:spPr>
          <a:xfrm>
            <a:off x="1199294" y="2670074"/>
            <a:ext cx="2164200" cy="6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a:buNone/>
              <a:defRPr sz="3000" b="1" i="0" u="none" strike="noStrike" cap="none">
                <a:solidFill>
                  <a:schemeClr val="dk2"/>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12000"/>
              <a:buFont typeface="Montserrat"/>
              <a:buNone/>
              <a:defRPr sz="12000" b="1" i="0" u="none" strike="noStrike" cap="none">
                <a:solidFill>
                  <a:schemeClr val="dk1"/>
                </a:solidFill>
                <a:latin typeface="Montserrat"/>
                <a:ea typeface="Montserrat"/>
                <a:cs typeface="Montserrat"/>
                <a:sym typeface="Montserrat"/>
              </a:defRPr>
            </a:lvl2pPr>
            <a:lvl3pPr marR="0" lvl="2" algn="r" rtl="0">
              <a:lnSpc>
                <a:spcPct val="100000"/>
              </a:lnSpc>
              <a:spcBef>
                <a:spcPts val="0"/>
              </a:spcBef>
              <a:spcAft>
                <a:spcPts val="0"/>
              </a:spcAft>
              <a:buClr>
                <a:schemeClr val="dk1"/>
              </a:buClr>
              <a:buSzPts val="12000"/>
              <a:buFont typeface="Montserrat"/>
              <a:buNone/>
              <a:defRPr sz="12000" b="1" i="0" u="none" strike="noStrike" cap="none">
                <a:solidFill>
                  <a:schemeClr val="dk1"/>
                </a:solidFill>
                <a:latin typeface="Montserrat"/>
                <a:ea typeface="Montserrat"/>
                <a:cs typeface="Montserrat"/>
                <a:sym typeface="Montserrat"/>
              </a:defRPr>
            </a:lvl3pPr>
            <a:lvl4pPr marR="0" lvl="3" algn="r" rtl="0">
              <a:lnSpc>
                <a:spcPct val="100000"/>
              </a:lnSpc>
              <a:spcBef>
                <a:spcPts val="0"/>
              </a:spcBef>
              <a:spcAft>
                <a:spcPts val="0"/>
              </a:spcAft>
              <a:buClr>
                <a:schemeClr val="dk1"/>
              </a:buClr>
              <a:buSzPts val="12000"/>
              <a:buFont typeface="Montserrat"/>
              <a:buNone/>
              <a:defRPr sz="12000" b="1" i="0" u="none" strike="noStrike" cap="none">
                <a:solidFill>
                  <a:schemeClr val="dk1"/>
                </a:solidFill>
                <a:latin typeface="Montserrat"/>
                <a:ea typeface="Montserrat"/>
                <a:cs typeface="Montserrat"/>
                <a:sym typeface="Montserrat"/>
              </a:defRPr>
            </a:lvl4pPr>
            <a:lvl5pPr marR="0" lvl="4" algn="r" rtl="0">
              <a:lnSpc>
                <a:spcPct val="100000"/>
              </a:lnSpc>
              <a:spcBef>
                <a:spcPts val="0"/>
              </a:spcBef>
              <a:spcAft>
                <a:spcPts val="0"/>
              </a:spcAft>
              <a:buClr>
                <a:schemeClr val="dk1"/>
              </a:buClr>
              <a:buSzPts val="12000"/>
              <a:buFont typeface="Montserrat"/>
              <a:buNone/>
              <a:defRPr sz="12000" b="1" i="0" u="none" strike="noStrike" cap="none">
                <a:solidFill>
                  <a:schemeClr val="dk1"/>
                </a:solidFill>
                <a:latin typeface="Montserrat"/>
                <a:ea typeface="Montserrat"/>
                <a:cs typeface="Montserrat"/>
                <a:sym typeface="Montserrat"/>
              </a:defRPr>
            </a:lvl5pPr>
            <a:lvl6pPr marR="0" lvl="5" algn="r" rtl="0">
              <a:lnSpc>
                <a:spcPct val="100000"/>
              </a:lnSpc>
              <a:spcBef>
                <a:spcPts val="0"/>
              </a:spcBef>
              <a:spcAft>
                <a:spcPts val="0"/>
              </a:spcAft>
              <a:buClr>
                <a:schemeClr val="dk1"/>
              </a:buClr>
              <a:buSzPts val="12000"/>
              <a:buFont typeface="Montserrat"/>
              <a:buNone/>
              <a:defRPr sz="12000" b="1" i="0" u="none" strike="noStrike" cap="none">
                <a:solidFill>
                  <a:schemeClr val="dk1"/>
                </a:solidFill>
                <a:latin typeface="Montserrat"/>
                <a:ea typeface="Montserrat"/>
                <a:cs typeface="Montserrat"/>
                <a:sym typeface="Montserrat"/>
              </a:defRPr>
            </a:lvl6pPr>
            <a:lvl7pPr marR="0" lvl="6" algn="r" rtl="0">
              <a:lnSpc>
                <a:spcPct val="100000"/>
              </a:lnSpc>
              <a:spcBef>
                <a:spcPts val="0"/>
              </a:spcBef>
              <a:spcAft>
                <a:spcPts val="0"/>
              </a:spcAft>
              <a:buClr>
                <a:schemeClr val="dk1"/>
              </a:buClr>
              <a:buSzPts val="12000"/>
              <a:buFont typeface="Montserrat"/>
              <a:buNone/>
              <a:defRPr sz="12000" b="1" i="0" u="none" strike="noStrike" cap="none">
                <a:solidFill>
                  <a:schemeClr val="dk1"/>
                </a:solidFill>
                <a:latin typeface="Montserrat"/>
                <a:ea typeface="Montserrat"/>
                <a:cs typeface="Montserrat"/>
                <a:sym typeface="Montserrat"/>
              </a:defRPr>
            </a:lvl7pPr>
            <a:lvl8pPr marR="0" lvl="7" algn="r" rtl="0">
              <a:lnSpc>
                <a:spcPct val="100000"/>
              </a:lnSpc>
              <a:spcBef>
                <a:spcPts val="0"/>
              </a:spcBef>
              <a:spcAft>
                <a:spcPts val="0"/>
              </a:spcAft>
              <a:buClr>
                <a:schemeClr val="dk1"/>
              </a:buClr>
              <a:buSzPts val="12000"/>
              <a:buFont typeface="Montserrat"/>
              <a:buNone/>
              <a:defRPr sz="12000" b="1" i="0" u="none" strike="noStrike" cap="none">
                <a:solidFill>
                  <a:schemeClr val="dk1"/>
                </a:solidFill>
                <a:latin typeface="Montserrat"/>
                <a:ea typeface="Montserrat"/>
                <a:cs typeface="Montserrat"/>
                <a:sym typeface="Montserrat"/>
              </a:defRPr>
            </a:lvl8pPr>
            <a:lvl9pPr marR="0" lvl="8" algn="r" rtl="0">
              <a:lnSpc>
                <a:spcPct val="100000"/>
              </a:lnSpc>
              <a:spcBef>
                <a:spcPts val="0"/>
              </a:spcBef>
              <a:spcAft>
                <a:spcPts val="0"/>
              </a:spcAft>
              <a:buClr>
                <a:schemeClr val="dk1"/>
              </a:buClr>
              <a:buSzPts val="12000"/>
              <a:buFont typeface="Montserrat"/>
              <a:buNone/>
              <a:defRPr sz="12000" b="1" i="0" u="none" strike="noStrike" cap="none">
                <a:solidFill>
                  <a:schemeClr val="dk1"/>
                </a:solidFill>
                <a:latin typeface="Montserrat"/>
                <a:ea typeface="Montserrat"/>
                <a:cs typeface="Montserrat"/>
                <a:sym typeface="Montserrat"/>
              </a:defRPr>
            </a:lvl9pPr>
          </a:lstStyle>
          <a:p>
            <a:r>
              <a:rPr lang="en"/>
              <a:t>98.7%</a:t>
            </a:r>
          </a:p>
        </p:txBody>
      </p:sp>
      <p:sp>
        <p:nvSpPr>
          <p:cNvPr id="3" name="Google Shape;544;p55">
            <a:extLst>
              <a:ext uri="{FF2B5EF4-FFF2-40B4-BE49-F238E27FC236}">
                <a16:creationId xmlns:a16="http://schemas.microsoft.com/office/drawing/2014/main" id="{890D62A5-673C-C1F7-F2D8-8F235E28BEEE}"/>
              </a:ext>
            </a:extLst>
          </p:cNvPr>
          <p:cNvSpPr txBox="1">
            <a:spLocks/>
          </p:cNvSpPr>
          <p:nvPr/>
        </p:nvSpPr>
        <p:spPr>
          <a:xfrm>
            <a:off x="1199294" y="3240974"/>
            <a:ext cx="2164200" cy="64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2pPr>
            <a:lvl3pPr marL="1371600" marR="0" lvl="2"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3pPr>
            <a:lvl4pPr marL="1828800" marR="0" lvl="3"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4pPr>
            <a:lvl5pPr marL="2286000" marR="0" lvl="4"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5pPr>
            <a:lvl6pPr marL="2743200" marR="0" lvl="5"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6pPr>
            <a:lvl7pPr marL="3200400" marR="0" lvl="6"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7pPr>
            <a:lvl8pPr marL="3657600" marR="0" lvl="7" indent="-317500" algn="r"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8pPr>
            <a:lvl9pPr marL="4114800" marR="0" lvl="8" indent="-317500" algn="r" rtl="0">
              <a:lnSpc>
                <a:spcPct val="100000"/>
              </a:lnSpc>
              <a:spcBef>
                <a:spcPts val="1600"/>
              </a:spcBef>
              <a:spcAft>
                <a:spcPts val="160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1600"/>
              </a:spcAft>
              <a:buClr>
                <a:srgbClr val="000000"/>
              </a:buClr>
              <a:buSzPts val="1100"/>
              <a:buFont typeface="Arial"/>
              <a:buNone/>
              <a:tabLst/>
              <a:defRPr/>
            </a:pPr>
            <a:r>
              <a:rPr kumimoji="0" lang="en-US" sz="2500" b="1" i="0" u="none" strike="noStrike" kern="0" cap="none" spc="0" normalizeH="0" baseline="0" noProof="0">
                <a:ln>
                  <a:noFill/>
                </a:ln>
                <a:solidFill>
                  <a:srgbClr val="000000"/>
                </a:solidFill>
                <a:effectLst/>
                <a:uLnTx/>
                <a:uFillTx/>
                <a:latin typeface="Montserrat"/>
                <a:sym typeface="Montserrat"/>
              </a:rPr>
              <a:t>Soda</a:t>
            </a:r>
          </a:p>
        </p:txBody>
      </p:sp>
      <p:sp>
        <p:nvSpPr>
          <p:cNvPr id="4" name="Google Shape;550;p55">
            <a:extLst>
              <a:ext uri="{FF2B5EF4-FFF2-40B4-BE49-F238E27FC236}">
                <a16:creationId xmlns:a16="http://schemas.microsoft.com/office/drawing/2014/main" id="{559EE9B0-8DA8-8B42-BBB3-A62688216329}"/>
              </a:ext>
            </a:extLst>
          </p:cNvPr>
          <p:cNvSpPr/>
          <p:nvPr/>
        </p:nvSpPr>
        <p:spPr>
          <a:xfrm>
            <a:off x="1677494" y="1447287"/>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51;p55">
            <a:extLst>
              <a:ext uri="{FF2B5EF4-FFF2-40B4-BE49-F238E27FC236}">
                <a16:creationId xmlns:a16="http://schemas.microsoft.com/office/drawing/2014/main" id="{910DAC21-346B-4B04-4BF7-95F9AB34297A}"/>
              </a:ext>
            </a:extLst>
          </p:cNvPr>
          <p:cNvSpPr/>
          <p:nvPr/>
        </p:nvSpPr>
        <p:spPr>
          <a:xfrm>
            <a:off x="1677494" y="1447287"/>
            <a:ext cx="1090200" cy="1090200"/>
          </a:xfrm>
          <a:prstGeom prst="blockArc">
            <a:avLst>
              <a:gd name="adj1" fmla="val 3925824"/>
              <a:gd name="adj2" fmla="val 3629823"/>
              <a:gd name="adj3" fmla="val 1516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Tree>
    <p:extLst>
      <p:ext uri="{BB962C8B-B14F-4D97-AF65-F5344CB8AC3E}">
        <p14:creationId xmlns:p14="http://schemas.microsoft.com/office/powerpoint/2010/main" val="1825258577"/>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B017B3"/>
      </a:dk2>
      <a:lt2>
        <a:srgbClr val="EFEFEF"/>
      </a:lt2>
      <a:accent1>
        <a:srgbClr val="6E2770"/>
      </a:accent1>
      <a:accent2>
        <a:srgbClr val="000000"/>
      </a:accent2>
      <a:accent3>
        <a:srgbClr val="B017B3"/>
      </a:accent3>
      <a:accent4>
        <a:srgbClr val="EFEFEF"/>
      </a:accent4>
      <a:accent5>
        <a:srgbClr val="6E2770"/>
      </a:accent5>
      <a:accent6>
        <a:srgbClr val="000000"/>
      </a:accent6>
      <a:hlink>
        <a:srgbClr val="6E27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neral Content">
  <a:themeElements>
    <a:clrScheme name="8451">
      <a:dk1>
        <a:srgbClr val="424242"/>
      </a:dk1>
      <a:lt1>
        <a:srgbClr val="FEFFFF"/>
      </a:lt1>
      <a:dk2>
        <a:srgbClr val="FEFFFF"/>
      </a:dk2>
      <a:lt2>
        <a:srgbClr val="EAEAEA"/>
      </a:lt2>
      <a:accent1>
        <a:srgbClr val="691AAA"/>
      </a:accent1>
      <a:accent2>
        <a:srgbClr val="9A25CE"/>
      </a:accent2>
      <a:accent3>
        <a:srgbClr val="A717A3"/>
      </a:accent3>
      <a:accent4>
        <a:srgbClr val="DE31F9"/>
      </a:accent4>
      <a:accent5>
        <a:srgbClr val="941DB6"/>
      </a:accent5>
      <a:accent6>
        <a:srgbClr val="A9A9A9"/>
      </a:accent6>
      <a:hlink>
        <a:srgbClr val="0768D1"/>
      </a:hlink>
      <a:folHlink>
        <a:srgbClr val="A9A9A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84.51°_Corporate PPT Template_Master_26x15 - FINAL 4-5-18.potx" id="{A05E48F0-80B0-418A-A012-0A9D180AA9F7}" vid="{36E759A4-BEF5-4523-AE12-B96610311922}"/>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1581</Words>
  <Application>Microsoft Office PowerPoint</Application>
  <PresentationFormat>On-screen Show (16:9)</PresentationFormat>
  <Paragraphs>188</Paragraphs>
  <Slides>25</Slides>
  <Notes>21</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25</vt:i4>
      </vt:variant>
    </vt:vector>
  </HeadingPairs>
  <TitlesOfParts>
    <vt:vector size="43" baseType="lpstr">
      <vt:lpstr>Courier New</vt:lpstr>
      <vt:lpstr>Montserrat</vt:lpstr>
      <vt:lpstr>Montserrat SemiBold</vt:lpstr>
      <vt:lpstr>Wingdings</vt:lpstr>
      <vt:lpstr>Franklin Gothic Medium Regular</vt:lpstr>
      <vt:lpstr>Fira Sans Extra Condensed Medium</vt:lpstr>
      <vt:lpstr>Didact Gothic</vt:lpstr>
      <vt:lpstr>Helvetica</vt:lpstr>
      <vt:lpstr>Calibri</vt:lpstr>
      <vt:lpstr>Calibri Light</vt:lpstr>
      <vt:lpstr>Open Sans</vt:lpstr>
      <vt:lpstr>Franklin Gothic Medium</vt:lpstr>
      <vt:lpstr>Helvetica Light</vt:lpstr>
      <vt:lpstr>Quicksand Medium</vt:lpstr>
      <vt:lpstr>Arial</vt:lpstr>
      <vt:lpstr>Management Consulting Toolkit by Slidesgo</vt:lpstr>
      <vt:lpstr>Office Theme</vt:lpstr>
      <vt:lpstr>General Content</vt:lpstr>
      <vt:lpstr>84.51 Case  Competition</vt:lpstr>
      <vt:lpstr>PowerPoint Presentation</vt:lpstr>
      <vt:lpstr>Data Assumptions: </vt:lpstr>
      <vt:lpstr>Product Categories</vt:lpstr>
      <vt:lpstr>Consumer’s Thoughts During Inflationary Period</vt:lpstr>
      <vt:lpstr>Food CPI Index  Food Away from Home &amp; Food at Home</vt:lpstr>
      <vt:lpstr>The 5 Reasons Why Consumers Have Reduced The Number of Items Purchased for Grocery</vt:lpstr>
      <vt:lpstr>The Problem</vt:lpstr>
      <vt:lpstr>88.8%</vt:lpstr>
      <vt:lpstr>97.9%</vt:lpstr>
      <vt:lpstr>52.5% - National 47.5% - Kroger</vt:lpstr>
      <vt:lpstr>Key Shifts in Customer Behavior</vt:lpstr>
      <vt:lpstr>99.3%</vt:lpstr>
      <vt:lpstr>Switching Trends in Household Shopping Behavior by Category</vt:lpstr>
      <vt:lpstr>Kroger and National brand items have a “symbiotic” relationship and complement each other</vt:lpstr>
      <vt:lpstr>The Problem</vt:lpstr>
      <vt:lpstr>Customer Centered Design </vt:lpstr>
      <vt:lpstr>Strategy </vt:lpstr>
      <vt:lpstr>Recommended Promotional Mix </vt:lpstr>
      <vt:lpstr>What's for dinner? </vt:lpstr>
      <vt:lpstr>For pick-up and delivery? </vt:lpstr>
      <vt:lpstr>The Benefit: </vt:lpstr>
      <vt:lpstr>Special Thanks</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Consulting Toolkit</dc:title>
  <cp:lastModifiedBy>Marturu, Bharath (marturbh)</cp:lastModifiedBy>
  <cp:revision>2</cp:revision>
  <dcterms:modified xsi:type="dcterms:W3CDTF">2024-08-16T22:35:13Z</dcterms:modified>
</cp:coreProperties>
</file>